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4" r:id="rId9"/>
    <p:sldId id="263" r:id="rId10"/>
    <p:sldId id="266" r:id="rId11"/>
    <p:sldId id="268" r:id="rId12"/>
    <p:sldId id="265" r:id="rId13"/>
    <p:sldId id="272" r:id="rId14"/>
    <p:sldId id="273" r:id="rId15"/>
    <p:sldId id="274" r:id="rId16"/>
    <p:sldId id="267" r:id="rId17"/>
    <p:sldId id="276" r:id="rId18"/>
    <p:sldId id="269" r:id="rId19"/>
    <p:sldId id="270" r:id="rId20"/>
    <p:sldId id="277" r:id="rId21"/>
    <p:sldId id="271" r:id="rId22"/>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A244"/>
    <a:srgbClr val="F1C2A6"/>
    <a:srgbClr val="A0B8CF"/>
    <a:srgbClr val="FFFFFF"/>
    <a:srgbClr val="DEC067"/>
    <a:srgbClr val="9FD4DA"/>
    <a:srgbClr val="6D9DC5"/>
    <a:srgbClr val="37526D"/>
    <a:srgbClr val="22938C"/>
    <a:srgbClr val="151F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60473D-A5B1-4CEB-8932-C0562A016D4D}" v="322" dt="2021-11-11T00:16:28.0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6400" autoAdjust="0"/>
  </p:normalViewPr>
  <p:slideViewPr>
    <p:cSldViewPr snapToGrid="0">
      <p:cViewPr>
        <p:scale>
          <a:sx n="110" d="100"/>
          <a:sy n="110" d="100"/>
        </p:scale>
        <p:origin x="546"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on Francisco Muñoz" userId="f22f9073-0784-4d4f-b315-fb3078a075c4" providerId="ADAL" clId="{6E60473D-A5B1-4CEB-8932-C0562A016D4D}"/>
    <pc:docChg chg="undo custSel modSld">
      <pc:chgData name="Gaston Francisco Muñoz" userId="f22f9073-0784-4d4f-b315-fb3078a075c4" providerId="ADAL" clId="{6E60473D-A5B1-4CEB-8932-C0562A016D4D}" dt="2021-11-11T00:23:04.009" v="699" actId="1076"/>
      <pc:docMkLst>
        <pc:docMk/>
      </pc:docMkLst>
      <pc:sldChg chg="modSp mod">
        <pc:chgData name="Gaston Francisco Muñoz" userId="f22f9073-0784-4d4f-b315-fb3078a075c4" providerId="ADAL" clId="{6E60473D-A5B1-4CEB-8932-C0562A016D4D}" dt="2021-11-11T00:03:00.530" v="598" actId="14100"/>
        <pc:sldMkLst>
          <pc:docMk/>
          <pc:sldMk cId="2532867841" sldId="256"/>
        </pc:sldMkLst>
        <pc:spChg chg="mod">
          <ac:chgData name="Gaston Francisco Muñoz" userId="f22f9073-0784-4d4f-b315-fb3078a075c4" providerId="ADAL" clId="{6E60473D-A5B1-4CEB-8932-C0562A016D4D}" dt="2021-11-11T00:03:00.530" v="598" actId="14100"/>
          <ac:spMkLst>
            <pc:docMk/>
            <pc:sldMk cId="2532867841" sldId="256"/>
            <ac:spMk id="3" creationId="{8FEBA8C1-14A6-4656-B2F0-8E78A34A447F}"/>
          </ac:spMkLst>
        </pc:spChg>
      </pc:sldChg>
      <pc:sldChg chg="modSp mod">
        <pc:chgData name="Gaston Francisco Muñoz" userId="f22f9073-0784-4d4f-b315-fb3078a075c4" providerId="ADAL" clId="{6E60473D-A5B1-4CEB-8932-C0562A016D4D}" dt="2021-11-10T22:55:14.959" v="272" actId="1076"/>
        <pc:sldMkLst>
          <pc:docMk/>
          <pc:sldMk cId="2277545964" sldId="257"/>
        </pc:sldMkLst>
        <pc:spChg chg="mod">
          <ac:chgData name="Gaston Francisco Muñoz" userId="f22f9073-0784-4d4f-b315-fb3078a075c4" providerId="ADAL" clId="{6E60473D-A5B1-4CEB-8932-C0562A016D4D}" dt="2021-11-10T22:55:14.959" v="272" actId="1076"/>
          <ac:spMkLst>
            <pc:docMk/>
            <pc:sldMk cId="2277545964" sldId="257"/>
            <ac:spMk id="2" creationId="{DBD9F446-DB53-4808-B56F-B303C5D5C7C5}"/>
          </ac:spMkLst>
        </pc:spChg>
      </pc:sldChg>
      <pc:sldChg chg="modSp mod">
        <pc:chgData name="Gaston Francisco Muñoz" userId="f22f9073-0784-4d4f-b315-fb3078a075c4" providerId="ADAL" clId="{6E60473D-A5B1-4CEB-8932-C0562A016D4D}" dt="2021-11-10T22:55:03.880" v="264" actId="1076"/>
        <pc:sldMkLst>
          <pc:docMk/>
          <pc:sldMk cId="4072205045" sldId="258"/>
        </pc:sldMkLst>
        <pc:spChg chg="mod">
          <ac:chgData name="Gaston Francisco Muñoz" userId="f22f9073-0784-4d4f-b315-fb3078a075c4" providerId="ADAL" clId="{6E60473D-A5B1-4CEB-8932-C0562A016D4D}" dt="2021-11-10T22:55:03.880" v="264" actId="1076"/>
          <ac:spMkLst>
            <pc:docMk/>
            <pc:sldMk cId="4072205045" sldId="258"/>
            <ac:spMk id="2" creationId="{4BE072D0-5AA5-457E-AD4A-C66899E582A4}"/>
          </ac:spMkLst>
        </pc:spChg>
      </pc:sldChg>
      <pc:sldChg chg="modSp mod">
        <pc:chgData name="Gaston Francisco Muñoz" userId="f22f9073-0784-4d4f-b315-fb3078a075c4" providerId="ADAL" clId="{6E60473D-A5B1-4CEB-8932-C0562A016D4D}" dt="2021-11-10T22:55:30.522" v="281" actId="1076"/>
        <pc:sldMkLst>
          <pc:docMk/>
          <pc:sldMk cId="2345619335" sldId="259"/>
        </pc:sldMkLst>
        <pc:spChg chg="mod">
          <ac:chgData name="Gaston Francisco Muñoz" userId="f22f9073-0784-4d4f-b315-fb3078a075c4" providerId="ADAL" clId="{6E60473D-A5B1-4CEB-8932-C0562A016D4D}" dt="2021-11-10T22:55:30.522" v="281" actId="1076"/>
          <ac:spMkLst>
            <pc:docMk/>
            <pc:sldMk cId="2345619335" sldId="259"/>
            <ac:spMk id="2" creationId="{0E167295-5EEA-44EF-8220-6A1C05F9A38F}"/>
          </ac:spMkLst>
        </pc:spChg>
      </pc:sldChg>
      <pc:sldChg chg="modSp mod">
        <pc:chgData name="Gaston Francisco Muñoz" userId="f22f9073-0784-4d4f-b315-fb3078a075c4" providerId="ADAL" clId="{6E60473D-A5B1-4CEB-8932-C0562A016D4D}" dt="2021-11-10T22:55:44.284" v="301" actId="1076"/>
        <pc:sldMkLst>
          <pc:docMk/>
          <pc:sldMk cId="1730004328" sldId="260"/>
        </pc:sldMkLst>
        <pc:spChg chg="mod">
          <ac:chgData name="Gaston Francisco Muñoz" userId="f22f9073-0784-4d4f-b315-fb3078a075c4" providerId="ADAL" clId="{6E60473D-A5B1-4CEB-8932-C0562A016D4D}" dt="2021-11-10T22:55:44.284" v="301" actId="1076"/>
          <ac:spMkLst>
            <pc:docMk/>
            <pc:sldMk cId="1730004328" sldId="260"/>
            <ac:spMk id="2" creationId="{EB4B455A-BCF2-461D-B921-AEE38F7795FE}"/>
          </ac:spMkLst>
        </pc:spChg>
      </pc:sldChg>
      <pc:sldChg chg="modSp mod">
        <pc:chgData name="Gaston Francisco Muñoz" userId="f22f9073-0784-4d4f-b315-fb3078a075c4" providerId="ADAL" clId="{6E60473D-A5B1-4CEB-8932-C0562A016D4D}" dt="2021-11-10T22:52:08.335" v="148" actId="1076"/>
        <pc:sldMkLst>
          <pc:docMk/>
          <pc:sldMk cId="1105520702" sldId="261"/>
        </pc:sldMkLst>
        <pc:spChg chg="mod">
          <ac:chgData name="Gaston Francisco Muñoz" userId="f22f9073-0784-4d4f-b315-fb3078a075c4" providerId="ADAL" clId="{6E60473D-A5B1-4CEB-8932-C0562A016D4D}" dt="2021-11-10T22:52:08.335" v="148" actId="1076"/>
          <ac:spMkLst>
            <pc:docMk/>
            <pc:sldMk cId="1105520702" sldId="261"/>
            <ac:spMk id="2" creationId="{8662DD0F-BC2C-4940-82E2-67A85CC0FBFC}"/>
          </ac:spMkLst>
        </pc:spChg>
      </pc:sldChg>
      <pc:sldChg chg="modSp mod">
        <pc:chgData name="Gaston Francisco Muñoz" userId="f22f9073-0784-4d4f-b315-fb3078a075c4" providerId="ADAL" clId="{6E60473D-A5B1-4CEB-8932-C0562A016D4D}" dt="2021-11-10T22:52:21.271" v="160" actId="1076"/>
        <pc:sldMkLst>
          <pc:docMk/>
          <pc:sldMk cId="477374516" sldId="262"/>
        </pc:sldMkLst>
        <pc:spChg chg="mod">
          <ac:chgData name="Gaston Francisco Muñoz" userId="f22f9073-0784-4d4f-b315-fb3078a075c4" providerId="ADAL" clId="{6E60473D-A5B1-4CEB-8932-C0562A016D4D}" dt="2021-11-10T22:52:21.271" v="160" actId="1076"/>
          <ac:spMkLst>
            <pc:docMk/>
            <pc:sldMk cId="477374516" sldId="262"/>
            <ac:spMk id="2" creationId="{8C3799A8-36CE-459B-91AB-5A44F690FDA3}"/>
          </ac:spMkLst>
        </pc:spChg>
      </pc:sldChg>
      <pc:sldChg chg="modSp mod">
        <pc:chgData name="Gaston Francisco Muñoz" userId="f22f9073-0784-4d4f-b315-fb3078a075c4" providerId="ADAL" clId="{6E60473D-A5B1-4CEB-8932-C0562A016D4D}" dt="2021-11-10T22:46:23.123" v="24" actId="20577"/>
        <pc:sldMkLst>
          <pc:docMk/>
          <pc:sldMk cId="2955414576" sldId="264"/>
        </pc:sldMkLst>
        <pc:spChg chg="mod">
          <ac:chgData name="Gaston Francisco Muñoz" userId="f22f9073-0784-4d4f-b315-fb3078a075c4" providerId="ADAL" clId="{6E60473D-A5B1-4CEB-8932-C0562A016D4D}" dt="2021-11-10T22:46:23.123" v="24" actId="20577"/>
          <ac:spMkLst>
            <pc:docMk/>
            <pc:sldMk cId="2955414576" sldId="264"/>
            <ac:spMk id="2" creationId="{A63DC7C7-EDF9-49F2-8E7A-AC4875B9AEC7}"/>
          </ac:spMkLst>
        </pc:spChg>
      </pc:sldChg>
      <pc:sldChg chg="modSp mod">
        <pc:chgData name="Gaston Francisco Muñoz" userId="f22f9073-0784-4d4f-b315-fb3078a075c4" providerId="ADAL" clId="{6E60473D-A5B1-4CEB-8932-C0562A016D4D}" dt="2021-11-11T00:22:53.194" v="695" actId="1076"/>
        <pc:sldMkLst>
          <pc:docMk/>
          <pc:sldMk cId="1950902795" sldId="265"/>
        </pc:sldMkLst>
        <pc:spChg chg="mod">
          <ac:chgData name="Gaston Francisco Muñoz" userId="f22f9073-0784-4d4f-b315-fb3078a075c4" providerId="ADAL" clId="{6E60473D-A5B1-4CEB-8932-C0562A016D4D}" dt="2021-11-10T22:54:14.812" v="238" actId="1076"/>
          <ac:spMkLst>
            <pc:docMk/>
            <pc:sldMk cId="1950902795" sldId="265"/>
            <ac:spMk id="2" creationId="{A423DFCB-6330-4CF0-81C5-EA79EF7A8AB0}"/>
          </ac:spMkLst>
        </pc:spChg>
        <pc:picChg chg="mod">
          <ac:chgData name="Gaston Francisco Muñoz" userId="f22f9073-0784-4d4f-b315-fb3078a075c4" providerId="ADAL" clId="{6E60473D-A5B1-4CEB-8932-C0562A016D4D}" dt="2021-11-11T00:22:53.194" v="695" actId="1076"/>
          <ac:picMkLst>
            <pc:docMk/>
            <pc:sldMk cId="1950902795" sldId="265"/>
            <ac:picMk id="5" creationId="{5DA6ECAE-E522-4D04-9071-DBE68C27010F}"/>
          </ac:picMkLst>
        </pc:picChg>
      </pc:sldChg>
      <pc:sldChg chg="modSp mod">
        <pc:chgData name="Gaston Francisco Muñoz" userId="f22f9073-0784-4d4f-b315-fb3078a075c4" providerId="ADAL" clId="{6E60473D-A5B1-4CEB-8932-C0562A016D4D}" dt="2021-11-10T22:53:19.363" v="172" actId="1076"/>
        <pc:sldMkLst>
          <pc:docMk/>
          <pc:sldMk cId="1813506962" sldId="267"/>
        </pc:sldMkLst>
        <pc:spChg chg="mod">
          <ac:chgData name="Gaston Francisco Muñoz" userId="f22f9073-0784-4d4f-b315-fb3078a075c4" providerId="ADAL" clId="{6E60473D-A5B1-4CEB-8932-C0562A016D4D}" dt="2021-11-10T22:53:19.363" v="172" actId="1076"/>
          <ac:spMkLst>
            <pc:docMk/>
            <pc:sldMk cId="1813506962" sldId="267"/>
            <ac:spMk id="2" creationId="{D1E7EDF6-0CAD-4F83-90CF-437EAD2B8589}"/>
          </ac:spMkLst>
        </pc:spChg>
      </pc:sldChg>
      <pc:sldChg chg="modSp mod">
        <pc:chgData name="Gaston Francisco Muñoz" userId="f22f9073-0784-4d4f-b315-fb3078a075c4" providerId="ADAL" clId="{6E60473D-A5B1-4CEB-8932-C0562A016D4D}" dt="2021-11-10T22:54:35.772" v="254" actId="1076"/>
        <pc:sldMkLst>
          <pc:docMk/>
          <pc:sldMk cId="3072372084" sldId="268"/>
        </pc:sldMkLst>
        <pc:spChg chg="mod">
          <ac:chgData name="Gaston Francisco Muñoz" userId="f22f9073-0784-4d4f-b315-fb3078a075c4" providerId="ADAL" clId="{6E60473D-A5B1-4CEB-8932-C0562A016D4D}" dt="2021-11-10T22:54:35.772" v="254" actId="1076"/>
          <ac:spMkLst>
            <pc:docMk/>
            <pc:sldMk cId="3072372084" sldId="268"/>
            <ac:spMk id="18" creationId="{74086872-DF32-4371-89D4-87F23F25B382}"/>
          </ac:spMkLst>
        </pc:spChg>
      </pc:sldChg>
      <pc:sldChg chg="modSp mod">
        <pc:chgData name="Gaston Francisco Muñoz" userId="f22f9073-0784-4d4f-b315-fb3078a075c4" providerId="ADAL" clId="{6E60473D-A5B1-4CEB-8932-C0562A016D4D}" dt="2021-11-10T22:50:07.473" v="88" actId="14100"/>
        <pc:sldMkLst>
          <pc:docMk/>
          <pc:sldMk cId="2646489497" sldId="269"/>
        </pc:sldMkLst>
        <pc:spChg chg="mod">
          <ac:chgData name="Gaston Francisco Muñoz" userId="f22f9073-0784-4d4f-b315-fb3078a075c4" providerId="ADAL" clId="{6E60473D-A5B1-4CEB-8932-C0562A016D4D}" dt="2021-11-10T22:50:07.473" v="88" actId="14100"/>
          <ac:spMkLst>
            <pc:docMk/>
            <pc:sldMk cId="2646489497" sldId="269"/>
            <ac:spMk id="2" creationId="{DD6CFE43-82B6-4F21-868D-B744446FDFDA}"/>
          </ac:spMkLst>
        </pc:spChg>
      </pc:sldChg>
      <pc:sldChg chg="modSp mod">
        <pc:chgData name="Gaston Francisco Muñoz" userId="f22f9073-0784-4d4f-b315-fb3078a075c4" providerId="ADAL" clId="{6E60473D-A5B1-4CEB-8932-C0562A016D4D}" dt="2021-11-10T22:52:50.134" v="165" actId="14100"/>
        <pc:sldMkLst>
          <pc:docMk/>
          <pc:sldMk cId="4043891790" sldId="270"/>
        </pc:sldMkLst>
        <pc:spChg chg="mod">
          <ac:chgData name="Gaston Francisco Muñoz" userId="f22f9073-0784-4d4f-b315-fb3078a075c4" providerId="ADAL" clId="{6E60473D-A5B1-4CEB-8932-C0562A016D4D}" dt="2021-11-10T22:52:50.134" v="165" actId="14100"/>
          <ac:spMkLst>
            <pc:docMk/>
            <pc:sldMk cId="4043891790" sldId="270"/>
            <ac:spMk id="2" creationId="{A551E21C-610E-45DE-BA4C-C68CD747205E}"/>
          </ac:spMkLst>
        </pc:spChg>
      </pc:sldChg>
      <pc:sldChg chg="modSp mod">
        <pc:chgData name="Gaston Francisco Muñoz" userId="f22f9073-0784-4d4f-b315-fb3078a075c4" providerId="ADAL" clId="{6E60473D-A5B1-4CEB-8932-C0562A016D4D}" dt="2021-11-10T22:49:16.675" v="70" actId="14100"/>
        <pc:sldMkLst>
          <pc:docMk/>
          <pc:sldMk cId="3202341086" sldId="271"/>
        </pc:sldMkLst>
        <pc:spChg chg="mod">
          <ac:chgData name="Gaston Francisco Muñoz" userId="f22f9073-0784-4d4f-b315-fb3078a075c4" providerId="ADAL" clId="{6E60473D-A5B1-4CEB-8932-C0562A016D4D}" dt="2021-11-10T22:49:16.675" v="70" actId="14100"/>
          <ac:spMkLst>
            <pc:docMk/>
            <pc:sldMk cId="3202341086" sldId="271"/>
            <ac:spMk id="2" creationId="{BBD46FDD-EA43-4149-AD41-08553C421C2E}"/>
          </ac:spMkLst>
        </pc:spChg>
      </pc:sldChg>
      <pc:sldChg chg="addSp delSp modSp mod modAnim">
        <pc:chgData name="Gaston Francisco Muñoz" userId="f22f9073-0784-4d4f-b315-fb3078a075c4" providerId="ADAL" clId="{6E60473D-A5B1-4CEB-8932-C0562A016D4D}" dt="2021-11-11T00:16:28.087" v="673"/>
        <pc:sldMkLst>
          <pc:docMk/>
          <pc:sldMk cId="982345380" sldId="272"/>
        </pc:sldMkLst>
        <pc:spChg chg="mod">
          <ac:chgData name="Gaston Francisco Muñoz" userId="f22f9073-0784-4d4f-b315-fb3078a075c4" providerId="ADAL" clId="{6E60473D-A5B1-4CEB-8932-C0562A016D4D}" dt="2021-11-10T22:54:01.722" v="224" actId="1076"/>
          <ac:spMkLst>
            <pc:docMk/>
            <pc:sldMk cId="982345380" sldId="272"/>
            <ac:spMk id="2" creationId="{DF175D5B-3399-44D7-A682-162C330C6AC5}"/>
          </ac:spMkLst>
        </pc:spChg>
        <pc:spChg chg="add del mod">
          <ac:chgData name="Gaston Francisco Muñoz" userId="f22f9073-0784-4d4f-b315-fb3078a075c4" providerId="ADAL" clId="{6E60473D-A5B1-4CEB-8932-C0562A016D4D}" dt="2021-11-10T22:42:22.336" v="1"/>
          <ac:spMkLst>
            <pc:docMk/>
            <pc:sldMk cId="982345380" sldId="272"/>
            <ac:spMk id="17" creationId="{79FBC7CD-BEE5-408B-B6FE-632DC9C2A443}"/>
          </ac:spMkLst>
        </pc:spChg>
        <pc:spChg chg="add del">
          <ac:chgData name="Gaston Francisco Muñoz" userId="f22f9073-0784-4d4f-b315-fb3078a075c4" providerId="ADAL" clId="{6E60473D-A5B1-4CEB-8932-C0562A016D4D}" dt="2021-11-10T23:00:18.581" v="344" actId="22"/>
          <ac:spMkLst>
            <pc:docMk/>
            <pc:sldMk cId="982345380" sldId="272"/>
            <ac:spMk id="23" creationId="{3E4C7CF2-93B3-4A88-88E5-9BFE47EFBF6B}"/>
          </ac:spMkLst>
        </pc:spChg>
        <pc:picChg chg="mod modCrop">
          <ac:chgData name="Gaston Francisco Muñoz" userId="f22f9073-0784-4d4f-b315-fb3078a075c4" providerId="ADAL" clId="{6E60473D-A5B1-4CEB-8932-C0562A016D4D}" dt="2021-11-10T23:00:53.050" v="351" actId="732"/>
          <ac:picMkLst>
            <pc:docMk/>
            <pc:sldMk cId="982345380" sldId="272"/>
            <ac:picMk id="4" creationId="{E2BB1FA6-248B-49EA-83B9-5B3A0C0A7AA7}"/>
          </ac:picMkLst>
        </pc:picChg>
        <pc:picChg chg="add del mod">
          <ac:chgData name="Gaston Francisco Muñoz" userId="f22f9073-0784-4d4f-b315-fb3078a075c4" providerId="ADAL" clId="{6E60473D-A5B1-4CEB-8932-C0562A016D4D}" dt="2021-11-10T22:59:19.857" v="305"/>
          <ac:picMkLst>
            <pc:docMk/>
            <pc:sldMk cId="982345380" sldId="272"/>
            <ac:picMk id="18" creationId="{1BA40EF5-9E4D-41AC-8D93-70C37B5F9823}"/>
          </ac:picMkLst>
        </pc:picChg>
        <pc:picChg chg="add del mod">
          <ac:chgData name="Gaston Francisco Muñoz" userId="f22f9073-0784-4d4f-b315-fb3078a075c4" providerId="ADAL" clId="{6E60473D-A5B1-4CEB-8932-C0562A016D4D}" dt="2021-11-10T22:59:19.605" v="304"/>
          <ac:picMkLst>
            <pc:docMk/>
            <pc:sldMk cId="982345380" sldId="272"/>
            <ac:picMk id="19" creationId="{49224756-176A-453B-B5B3-90F85BF65CAF}"/>
          </ac:picMkLst>
        </pc:picChg>
        <pc:picChg chg="add mod modCrop">
          <ac:chgData name="Gaston Francisco Muñoz" userId="f22f9073-0784-4d4f-b315-fb3078a075c4" providerId="ADAL" clId="{6E60473D-A5B1-4CEB-8932-C0562A016D4D}" dt="2021-11-10T23:00:47.581" v="350" actId="732"/>
          <ac:picMkLst>
            <pc:docMk/>
            <pc:sldMk cId="982345380" sldId="272"/>
            <ac:picMk id="20" creationId="{5358B300-4855-4140-951D-C5A6B843F398}"/>
          </ac:picMkLst>
        </pc:picChg>
        <pc:picChg chg="add mod modCrop">
          <ac:chgData name="Gaston Francisco Muñoz" userId="f22f9073-0784-4d4f-b315-fb3078a075c4" providerId="ADAL" clId="{6E60473D-A5B1-4CEB-8932-C0562A016D4D}" dt="2021-11-10T23:00:39.317" v="348" actId="732"/>
          <ac:picMkLst>
            <pc:docMk/>
            <pc:sldMk cId="982345380" sldId="272"/>
            <ac:picMk id="24" creationId="{2933BFA7-4AE0-42BB-87D2-17965B17049C}"/>
          </ac:picMkLst>
        </pc:picChg>
      </pc:sldChg>
      <pc:sldChg chg="addSp delSp modSp mod modAnim">
        <pc:chgData name="Gaston Francisco Muñoz" userId="f22f9073-0784-4d4f-b315-fb3078a075c4" providerId="ADAL" clId="{6E60473D-A5B1-4CEB-8932-C0562A016D4D}" dt="2021-11-11T00:14:57.606" v="669"/>
        <pc:sldMkLst>
          <pc:docMk/>
          <pc:sldMk cId="2467843487" sldId="273"/>
        </pc:sldMkLst>
        <pc:spChg chg="add del mod">
          <ac:chgData name="Gaston Francisco Muñoz" userId="f22f9073-0784-4d4f-b315-fb3078a075c4" providerId="ADAL" clId="{6E60473D-A5B1-4CEB-8932-C0562A016D4D}" dt="2021-11-10T22:42:25.393" v="3"/>
          <ac:spMkLst>
            <pc:docMk/>
            <pc:sldMk cId="2467843487" sldId="273"/>
            <ac:spMk id="17" creationId="{7FD4A8CE-6E33-474A-9B39-A124205B9549}"/>
          </ac:spMkLst>
        </pc:spChg>
        <pc:spChg chg="mod">
          <ac:chgData name="Gaston Francisco Muñoz" userId="f22f9073-0784-4d4f-b315-fb3078a075c4" providerId="ADAL" clId="{6E60473D-A5B1-4CEB-8932-C0562A016D4D}" dt="2021-11-10T22:53:47.806" v="206" actId="1076"/>
          <ac:spMkLst>
            <pc:docMk/>
            <pc:sldMk cId="2467843487" sldId="273"/>
            <ac:spMk id="51" creationId="{08FC8708-7039-497B-9024-344F6D04CF04}"/>
          </ac:spMkLst>
        </pc:spChg>
        <pc:picChg chg="mod modCrop">
          <ac:chgData name="Gaston Francisco Muñoz" userId="f22f9073-0784-4d4f-b315-fb3078a075c4" providerId="ADAL" clId="{6E60473D-A5B1-4CEB-8932-C0562A016D4D}" dt="2021-11-11T00:04:05.376" v="610" actId="732"/>
          <ac:picMkLst>
            <pc:docMk/>
            <pc:sldMk cId="2467843487" sldId="273"/>
            <ac:picMk id="3" creationId="{889ADAE6-28ED-4D95-8BCC-3539BBEF4FA9}"/>
          </ac:picMkLst>
        </pc:picChg>
        <pc:picChg chg="add mod modCrop">
          <ac:chgData name="Gaston Francisco Muñoz" userId="f22f9073-0784-4d4f-b315-fb3078a075c4" providerId="ADAL" clId="{6E60473D-A5B1-4CEB-8932-C0562A016D4D}" dt="2021-11-11T00:03:51.961" v="605" actId="732"/>
          <ac:picMkLst>
            <pc:docMk/>
            <pc:sldMk cId="2467843487" sldId="273"/>
            <ac:picMk id="18" creationId="{0263BD6F-B1A9-4862-B868-09C02156B78D}"/>
          </ac:picMkLst>
        </pc:picChg>
      </pc:sldChg>
      <pc:sldChg chg="addSp delSp modSp mod">
        <pc:chgData name="Gaston Francisco Muñoz" userId="f22f9073-0784-4d4f-b315-fb3078a075c4" providerId="ADAL" clId="{6E60473D-A5B1-4CEB-8932-C0562A016D4D}" dt="2021-11-11T00:23:04.009" v="699" actId="1076"/>
        <pc:sldMkLst>
          <pc:docMk/>
          <pc:sldMk cId="3798658876" sldId="274"/>
        </pc:sldMkLst>
        <pc:spChg chg="mod">
          <ac:chgData name="Gaston Francisco Muñoz" userId="f22f9073-0784-4d4f-b315-fb3078a075c4" providerId="ADAL" clId="{6E60473D-A5B1-4CEB-8932-C0562A016D4D}" dt="2021-11-10T22:53:32.957" v="186" actId="1076"/>
          <ac:spMkLst>
            <pc:docMk/>
            <pc:sldMk cId="3798658876" sldId="274"/>
            <ac:spMk id="2" creationId="{5FCA45BD-AB84-432B-A629-2638D2E29DE9}"/>
          </ac:spMkLst>
        </pc:spChg>
        <pc:spChg chg="add del mod">
          <ac:chgData name="Gaston Francisco Muñoz" userId="f22f9073-0784-4d4f-b315-fb3078a075c4" providerId="ADAL" clId="{6E60473D-A5B1-4CEB-8932-C0562A016D4D}" dt="2021-11-11T00:23:02.585" v="698" actId="478"/>
          <ac:spMkLst>
            <pc:docMk/>
            <pc:sldMk cId="3798658876" sldId="274"/>
            <ac:spMk id="7" creationId="{239E4759-4B51-4A4E-8279-C759FD994420}"/>
          </ac:spMkLst>
        </pc:spChg>
        <pc:picChg chg="add mod">
          <ac:chgData name="Gaston Francisco Muñoz" userId="f22f9073-0784-4d4f-b315-fb3078a075c4" providerId="ADAL" clId="{6E60473D-A5B1-4CEB-8932-C0562A016D4D}" dt="2021-11-11T00:23:04.009" v="699" actId="1076"/>
          <ac:picMkLst>
            <pc:docMk/>
            <pc:sldMk cId="3798658876" sldId="274"/>
            <ac:picMk id="4" creationId="{E86E38C7-908E-44A5-8FB4-3095D5F5EB62}"/>
          </ac:picMkLst>
        </pc:picChg>
        <pc:picChg chg="add del mod">
          <ac:chgData name="Gaston Francisco Muñoz" userId="f22f9073-0784-4d4f-b315-fb3078a075c4" providerId="ADAL" clId="{6E60473D-A5B1-4CEB-8932-C0562A016D4D}" dt="2021-11-11T00:23:02.585" v="698" actId="478"/>
          <ac:picMkLst>
            <pc:docMk/>
            <pc:sldMk cId="3798658876" sldId="274"/>
            <ac:picMk id="6" creationId="{C4441201-B56C-4EAE-ADA6-6388A68E5B54}"/>
          </ac:picMkLst>
        </pc:picChg>
      </pc:sldChg>
      <pc:sldChg chg="modSp mod">
        <pc:chgData name="Gaston Francisco Muñoz" userId="f22f9073-0784-4d4f-b315-fb3078a075c4" providerId="ADAL" clId="{6E60473D-A5B1-4CEB-8932-C0562A016D4D}" dt="2021-11-10T22:50:35.806" v="124" actId="1076"/>
        <pc:sldMkLst>
          <pc:docMk/>
          <pc:sldMk cId="707286371" sldId="276"/>
        </pc:sldMkLst>
        <pc:spChg chg="mod">
          <ac:chgData name="Gaston Francisco Muñoz" userId="f22f9073-0784-4d4f-b315-fb3078a075c4" providerId="ADAL" clId="{6E60473D-A5B1-4CEB-8932-C0562A016D4D}" dt="2021-11-10T22:50:35.806" v="124" actId="1076"/>
          <ac:spMkLst>
            <pc:docMk/>
            <pc:sldMk cId="707286371" sldId="276"/>
            <ac:spMk id="2" creationId="{BAFA2FA1-C995-4D9B-AD31-070D3859C26B}"/>
          </ac:spMkLst>
        </pc:spChg>
      </pc:sldChg>
      <pc:sldChg chg="modSp mod">
        <pc:chgData name="Gaston Francisco Muñoz" userId="f22f9073-0784-4d4f-b315-fb3078a075c4" providerId="ADAL" clId="{6E60473D-A5B1-4CEB-8932-C0562A016D4D}" dt="2021-11-10T22:49:45.875" v="72" actId="14100"/>
        <pc:sldMkLst>
          <pc:docMk/>
          <pc:sldMk cId="1848764292" sldId="277"/>
        </pc:sldMkLst>
        <pc:spChg chg="mod">
          <ac:chgData name="Gaston Francisco Muñoz" userId="f22f9073-0784-4d4f-b315-fb3078a075c4" providerId="ADAL" clId="{6E60473D-A5B1-4CEB-8932-C0562A016D4D}" dt="2021-11-10T22:49:45.875" v="72" actId="14100"/>
          <ac:spMkLst>
            <pc:docMk/>
            <pc:sldMk cId="1848764292" sldId="277"/>
            <ac:spMk id="2" creationId="{BBD46FDD-EA43-4149-AD41-08553C421C2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B6465-DAC1-4627-ABB7-BAE62F6D6F76}" type="datetimeFigureOut">
              <a:rPr lang="es-AR" smtClean="0"/>
              <a:t>11/11/21</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DC58BC-CE1D-4E82-A966-CFCE57FB9F78}" type="slidenum">
              <a:rPr lang="es-AR" smtClean="0"/>
              <a:t>‹Nº›</a:t>
            </a:fld>
            <a:endParaRPr lang="es-AR"/>
          </a:p>
        </p:txBody>
      </p:sp>
    </p:spTree>
    <p:extLst>
      <p:ext uri="{BB962C8B-B14F-4D97-AF65-F5344CB8AC3E}">
        <p14:creationId xmlns:p14="http://schemas.microsoft.com/office/powerpoint/2010/main" val="584069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buFont typeface="+mj-lt"/>
              <a:buNone/>
            </a:pPr>
            <a:r>
              <a:rPr lang="es-ES" b="0" i="0" dirty="0">
                <a:solidFill>
                  <a:srgbClr val="000000"/>
                </a:solidFill>
                <a:effectLst/>
                <a:latin typeface="inherit"/>
              </a:rPr>
              <a:t>El ATDD es otra mejora del desarrollo impulsado por pruebas que promueve la colaboración entre usuarios, </a:t>
            </a:r>
            <a:r>
              <a:rPr lang="es-ES" b="0" i="0" dirty="0" err="1">
                <a:solidFill>
                  <a:srgbClr val="000000"/>
                </a:solidFill>
                <a:effectLst/>
                <a:latin typeface="inherit"/>
              </a:rPr>
              <a:t>tester</a:t>
            </a:r>
            <a:r>
              <a:rPr lang="es-ES" b="0" i="0" dirty="0">
                <a:solidFill>
                  <a:srgbClr val="000000"/>
                </a:solidFill>
                <a:effectLst/>
                <a:latin typeface="inherit"/>
              </a:rPr>
              <a:t> y desarrolladores para definir criterios de aceptación automatizados antes de que se comience la codificación</a:t>
            </a:r>
          </a:p>
          <a:p>
            <a:pPr algn="l" fontAlgn="base">
              <a:buFont typeface="+mj-lt"/>
              <a:buNone/>
            </a:pPr>
            <a:r>
              <a:rPr lang="es-ES" b="0" i="0" dirty="0">
                <a:solidFill>
                  <a:srgbClr val="000000"/>
                </a:solidFill>
                <a:effectLst/>
                <a:latin typeface="inherit"/>
              </a:rPr>
              <a:t>ATDD ayuda a describir los objetivos comerciales de alto nivel, mientras que TDD ayuda a los desarrolladores a implementarlos como requisitos.</a:t>
            </a:r>
          </a:p>
          <a:p>
            <a:pPr algn="l" fontAlgn="base">
              <a:buFont typeface="+mj-lt"/>
              <a:buNone/>
            </a:pPr>
            <a:endParaRPr lang="es-ES" b="0" i="0" dirty="0">
              <a:solidFill>
                <a:srgbClr val="000000"/>
              </a:solidFill>
              <a:effectLst/>
              <a:latin typeface="inherit"/>
            </a:endParaRPr>
          </a:p>
          <a:p>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6</a:t>
            </a:fld>
            <a:endParaRPr lang="es-AR"/>
          </a:p>
        </p:txBody>
      </p:sp>
    </p:spTree>
    <p:extLst>
      <p:ext uri="{BB962C8B-B14F-4D97-AF65-F5344CB8AC3E}">
        <p14:creationId xmlns:p14="http://schemas.microsoft.com/office/powerpoint/2010/main" val="2275632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Así como se mantiene un control de versiones del código fuente de una aplicación, también se debe mantener un control de versiones para los scripts de prueba automatizados. Es importante vincular las pruebas automatizadas con la versión del código correspondiente que probaron, en caso de necesitar volver a ejecutar las pruebas con esa versión en el futuro.</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18</a:t>
            </a:fld>
            <a:endParaRPr lang="es-AR"/>
          </a:p>
        </p:txBody>
      </p:sp>
    </p:spTree>
    <p:extLst>
      <p:ext uri="{BB962C8B-B14F-4D97-AF65-F5344CB8AC3E}">
        <p14:creationId xmlns:p14="http://schemas.microsoft.com/office/powerpoint/2010/main" val="2431333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Los equipos pueden organizar su jerarquía de código para proporcionar un repositorio para el código de producción, las pruebas unitarias correspondientes y los scripts de prueba de nivel superior. Hacer esto puede requerir una lluvia de ideas y experimentar para obtener la estructura correcta</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19</a:t>
            </a:fld>
            <a:endParaRPr lang="es-AR"/>
          </a:p>
        </p:txBody>
      </p:sp>
    </p:spTree>
    <p:extLst>
      <p:ext uri="{BB962C8B-B14F-4D97-AF65-F5344CB8AC3E}">
        <p14:creationId xmlns:p14="http://schemas.microsoft.com/office/powerpoint/2010/main" val="717937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Para cerrar, las metodologías ágiles han sido de gran ayuda para lograr que el </a:t>
            </a:r>
            <a:r>
              <a:rPr lang="es-ES" b="0" i="0" dirty="0" err="1">
                <a:solidFill>
                  <a:srgbClr val="DCDDDE"/>
                </a:solidFill>
                <a:effectLst/>
                <a:latin typeface="Whitney"/>
              </a:rPr>
              <a:t>testing</a:t>
            </a:r>
            <a:r>
              <a:rPr lang="es-ES" b="0" i="0" dirty="0">
                <a:solidFill>
                  <a:srgbClr val="DCDDDE"/>
                </a:solidFill>
                <a:effectLst/>
                <a:latin typeface="Whitney"/>
              </a:rPr>
              <a:t> sea integral a todo el proceso de desarrollo de software. </a:t>
            </a:r>
          </a:p>
          <a:p>
            <a:r>
              <a:rPr lang="es-ES" b="0" i="0" dirty="0">
                <a:solidFill>
                  <a:srgbClr val="DCDDDE"/>
                </a:solidFill>
                <a:effectLst/>
                <a:latin typeface="Whitney"/>
              </a:rPr>
              <a:t>Gracias a las prácticas nombradas podemos cumplir con el principio </a:t>
            </a:r>
            <a:r>
              <a:rPr lang="es-ES" b="0" i="0" dirty="0" err="1">
                <a:solidFill>
                  <a:srgbClr val="DCDDDE"/>
                </a:solidFill>
                <a:effectLst/>
                <a:latin typeface="Whitney"/>
              </a:rPr>
              <a:t>agil</a:t>
            </a:r>
            <a:r>
              <a:rPr lang="es-ES" b="0" i="0" dirty="0">
                <a:solidFill>
                  <a:srgbClr val="DCDDDE"/>
                </a:solidFill>
                <a:effectLst/>
                <a:latin typeface="Whitney"/>
              </a:rPr>
              <a:t> “la calidad no se negocia” , realizar todas las tareas explicadas anteriormente nos van a permitir entregar un producto de alta calidad.</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20</a:t>
            </a:fld>
            <a:endParaRPr lang="es-AR"/>
          </a:p>
        </p:txBody>
      </p:sp>
    </p:spTree>
    <p:extLst>
      <p:ext uri="{BB962C8B-B14F-4D97-AF65-F5344CB8AC3E}">
        <p14:creationId xmlns:p14="http://schemas.microsoft.com/office/powerpoint/2010/main" val="869198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21</a:t>
            </a:fld>
            <a:endParaRPr lang="es-AR"/>
          </a:p>
        </p:txBody>
      </p:sp>
    </p:spTree>
    <p:extLst>
      <p:ext uri="{BB962C8B-B14F-4D97-AF65-F5344CB8AC3E}">
        <p14:creationId xmlns:p14="http://schemas.microsoft.com/office/powerpoint/2010/main" val="1665010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i="0" dirty="0">
                <a:solidFill>
                  <a:srgbClr val="000000"/>
                </a:solidFill>
                <a:effectLst/>
                <a:latin typeface="inherit"/>
              </a:rPr>
              <a:t>Las reuniones “</a:t>
            </a:r>
            <a:r>
              <a:rPr lang="es-ES" b="0" i="0" dirty="0" err="1">
                <a:solidFill>
                  <a:srgbClr val="000000"/>
                </a:solidFill>
                <a:effectLst/>
                <a:latin typeface="inherit"/>
              </a:rPr>
              <a:t>Three</a:t>
            </a:r>
            <a:r>
              <a:rPr lang="es-ES" b="0" i="0" dirty="0">
                <a:solidFill>
                  <a:srgbClr val="000000"/>
                </a:solidFill>
                <a:effectLst/>
                <a:latin typeface="inherit"/>
              </a:rPr>
              <a:t> Amigos” se llevan a cabo para recopilar comentarios de los 3 roles participantes y usarlos para definir las pruebas de aceptación. El cliente se centra en el problema, el desarrollador presta atención en cómo se resolverá y el </a:t>
            </a:r>
            <a:r>
              <a:rPr lang="es-ES" b="0" i="0" dirty="0" err="1">
                <a:solidFill>
                  <a:srgbClr val="000000"/>
                </a:solidFill>
                <a:effectLst/>
                <a:latin typeface="inherit"/>
              </a:rPr>
              <a:t>tester</a:t>
            </a:r>
            <a:r>
              <a:rPr lang="es-ES" b="0" i="0" dirty="0">
                <a:solidFill>
                  <a:srgbClr val="000000"/>
                </a:solidFill>
                <a:effectLst/>
                <a:latin typeface="inherit"/>
              </a:rPr>
              <a:t> analiza qué podría salir mal</a:t>
            </a:r>
          </a:p>
          <a:p>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7</a:t>
            </a:fld>
            <a:endParaRPr lang="es-AR"/>
          </a:p>
        </p:txBody>
      </p:sp>
    </p:spTree>
    <p:extLst>
      <p:ext uri="{BB962C8B-B14F-4D97-AF65-F5344CB8AC3E}">
        <p14:creationId xmlns:p14="http://schemas.microsoft.com/office/powerpoint/2010/main" val="4232356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fontAlgn="base">
              <a:buFont typeface="+mj-lt"/>
              <a:buNone/>
            </a:pPr>
            <a:r>
              <a:rPr lang="es-ES" b="0" i="0" dirty="0">
                <a:solidFill>
                  <a:srgbClr val="000000"/>
                </a:solidFill>
                <a:effectLst/>
                <a:latin typeface="inherit"/>
              </a:rPr>
              <a:t>Las pruebas de aceptación representan la perspectiva de un usuario y especifican cómo funcionará el sistema. También garantizan que el sistema funcione según lo previsto. Las pruebas se escriben primero, inicialmente fallan y luego la funcionalidad del software se construye alrededor de las pruebas hasta que pasan.</a:t>
            </a:r>
          </a:p>
          <a:p>
            <a:pPr algn="l" fontAlgn="base">
              <a:buFont typeface="+mj-lt"/>
              <a:buNone/>
            </a:pPr>
            <a:r>
              <a:rPr lang="es-ES" b="0" i="0" dirty="0">
                <a:solidFill>
                  <a:srgbClr val="000000"/>
                </a:solidFill>
                <a:effectLst/>
                <a:latin typeface="inherit"/>
              </a:rPr>
              <a:t>Las pruebas se ejecutan automáticamente cada vez que se realiza un cambio en el código fuente</a:t>
            </a:r>
          </a:p>
          <a:p>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8</a:t>
            </a:fld>
            <a:endParaRPr lang="es-AR"/>
          </a:p>
        </p:txBody>
      </p:sp>
    </p:spTree>
    <p:extLst>
      <p:ext uri="{BB962C8B-B14F-4D97-AF65-F5344CB8AC3E}">
        <p14:creationId xmlns:p14="http://schemas.microsoft.com/office/powerpoint/2010/main" val="10179932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Las pruebas exploratorias son un tipo de pruebas de software en las que los casos de prueba no se crean de antemano, sino que los </a:t>
            </a:r>
            <a:r>
              <a:rPr lang="es-ES" b="0" i="0" dirty="0" err="1">
                <a:solidFill>
                  <a:srgbClr val="DCDDDE"/>
                </a:solidFill>
                <a:effectLst/>
                <a:latin typeface="Whitney"/>
              </a:rPr>
              <a:t>testers</a:t>
            </a:r>
            <a:r>
              <a:rPr lang="es-ES" b="0" i="0" dirty="0">
                <a:solidFill>
                  <a:srgbClr val="DCDDDE"/>
                </a:solidFill>
                <a:effectLst/>
                <a:latin typeface="Whitney"/>
              </a:rPr>
              <a:t> verifican el sistema sobre la marcha. Pueden anotar ideas sobre qué probar antes de la ejecución de la prueba. El enfoque de las pruebas exploratorias se centra en las pruebas como una actividad de "pensamiento", utilizando la información de las pruebas obtenidas para diseñar pruebas nuevas y mejores</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12</a:t>
            </a:fld>
            <a:endParaRPr lang="es-AR"/>
          </a:p>
        </p:txBody>
      </p:sp>
    </p:spTree>
    <p:extLst>
      <p:ext uri="{BB962C8B-B14F-4D97-AF65-F5344CB8AC3E}">
        <p14:creationId xmlns:p14="http://schemas.microsoft.com/office/powerpoint/2010/main" val="7260065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Cuando es recomendable realizar </a:t>
            </a:r>
            <a:r>
              <a:rPr lang="es-ES" b="0" i="0" dirty="0" err="1">
                <a:solidFill>
                  <a:srgbClr val="DCDDDE"/>
                </a:solidFill>
                <a:effectLst/>
                <a:latin typeface="Whitney"/>
              </a:rPr>
              <a:t>testing</a:t>
            </a:r>
            <a:r>
              <a:rPr lang="es-ES" b="0" i="0" dirty="0">
                <a:solidFill>
                  <a:srgbClr val="DCDDDE"/>
                </a:solidFill>
                <a:effectLst/>
                <a:latin typeface="Whitney"/>
              </a:rPr>
              <a:t> exploratorio: </a:t>
            </a:r>
          </a:p>
          <a:p>
            <a:r>
              <a:rPr lang="es-ES" b="0" i="0" dirty="0">
                <a:solidFill>
                  <a:srgbClr val="DCDDDE"/>
                </a:solidFill>
                <a:effectLst/>
                <a:latin typeface="Whitney"/>
              </a:rPr>
              <a:t>• Cuando se busca aprender rápidamente del producto. </a:t>
            </a:r>
          </a:p>
          <a:p>
            <a:r>
              <a:rPr lang="es-ES" b="0" i="0" dirty="0">
                <a:solidFill>
                  <a:srgbClr val="DCDDDE"/>
                </a:solidFill>
                <a:effectLst/>
                <a:latin typeface="Whitney"/>
              </a:rPr>
              <a:t>• Al proveer </a:t>
            </a:r>
            <a:r>
              <a:rPr lang="es-ES" b="0" i="0" dirty="0" err="1">
                <a:solidFill>
                  <a:srgbClr val="DCDDDE"/>
                </a:solidFill>
                <a:effectLst/>
                <a:latin typeface="Whitney"/>
              </a:rPr>
              <a:t>feedback</a:t>
            </a:r>
            <a:r>
              <a:rPr lang="es-ES" b="0" i="0" dirty="0">
                <a:solidFill>
                  <a:srgbClr val="DCDDDE"/>
                </a:solidFill>
                <a:effectLst/>
                <a:latin typeface="Whitney"/>
              </a:rPr>
              <a:t> de un producto nuevo o de alguna funcionalidad de un producto; en este caso en concreto, probar una historia de usuario. </a:t>
            </a:r>
          </a:p>
          <a:p>
            <a:r>
              <a:rPr lang="es-ES" b="0" i="0" dirty="0">
                <a:solidFill>
                  <a:srgbClr val="DCDDDE"/>
                </a:solidFill>
                <a:effectLst/>
                <a:latin typeface="Whitney"/>
              </a:rPr>
              <a:t>• Al buscar bugs o nuevos flujos cuando se desea ampliar la cobertura de las pruebas, por ejemplo, si se cubre una parte del </a:t>
            </a:r>
            <a:r>
              <a:rPr lang="es-ES" b="0" i="0" dirty="0" err="1">
                <a:solidFill>
                  <a:srgbClr val="DCDDDE"/>
                </a:solidFill>
                <a:effectLst/>
                <a:latin typeface="Whitney"/>
              </a:rPr>
              <a:t>Testing</a:t>
            </a:r>
            <a:r>
              <a:rPr lang="es-ES" b="0" i="0" dirty="0">
                <a:solidFill>
                  <a:srgbClr val="DCDDDE"/>
                </a:solidFill>
                <a:effectLst/>
                <a:latin typeface="Whitney"/>
              </a:rPr>
              <a:t> con casos de pruebas o pruebas automatizadas. </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13</a:t>
            </a:fld>
            <a:endParaRPr lang="es-AR"/>
          </a:p>
        </p:txBody>
      </p:sp>
    </p:spTree>
    <p:extLst>
      <p:ext uri="{BB962C8B-B14F-4D97-AF65-F5344CB8AC3E}">
        <p14:creationId xmlns:p14="http://schemas.microsoft.com/office/powerpoint/2010/main" val="338558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 Para mejorar las pruebas existentes, permitiendo crear flujos nuevos o alternativos no considerados en el set de pruebas, y mejorar las pruebas obsoletas, y </a:t>
            </a:r>
          </a:p>
          <a:p>
            <a:r>
              <a:rPr lang="es-ES" b="0" i="0" dirty="0">
                <a:solidFill>
                  <a:srgbClr val="DCDDDE"/>
                </a:solidFill>
                <a:effectLst/>
                <a:latin typeface="Whitney"/>
              </a:rPr>
              <a:t>• Es útil en las pruebas de regresión, cuando se requieren resultados rápidos y es necesario comprobar que la aplicación o sistema no fue afectado en la última versión subida, definiendo flujos críticos y buscando bugs. </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14</a:t>
            </a:fld>
            <a:endParaRPr lang="es-AR"/>
          </a:p>
        </p:txBody>
      </p:sp>
    </p:spTree>
    <p:extLst>
      <p:ext uri="{BB962C8B-B14F-4D97-AF65-F5344CB8AC3E}">
        <p14:creationId xmlns:p14="http://schemas.microsoft.com/office/powerpoint/2010/main" val="3817908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Algunas buenas prácticas sobre las pruebas exploratorias son: </a:t>
            </a:r>
          </a:p>
          <a:p>
            <a:r>
              <a:rPr lang="es-ES" b="0" i="0" dirty="0">
                <a:solidFill>
                  <a:srgbClr val="DCDDDE"/>
                </a:solidFill>
                <a:effectLst/>
                <a:latin typeface="Whitney"/>
              </a:rPr>
              <a:t>• Organizar la funcionalidad de la aplicación, por ejemplo, mediante una hoja de cálculo, etc. </a:t>
            </a:r>
          </a:p>
          <a:p>
            <a:r>
              <a:rPr lang="es-ES" b="0" i="0" dirty="0">
                <a:solidFill>
                  <a:srgbClr val="DCDDDE"/>
                </a:solidFill>
                <a:effectLst/>
                <a:latin typeface="Whitney"/>
              </a:rPr>
              <a:t>• Realizar un seguimiento de las áreas de software cubiertas con las pruebas exploratorias, • Centrarse en áreas del software de alto riesgo o de gran valor para los usuarios, y</a:t>
            </a:r>
            <a:br>
              <a:rPr lang="es-ES" dirty="0"/>
            </a:br>
            <a:r>
              <a:rPr lang="es-ES" b="0" i="0" dirty="0">
                <a:solidFill>
                  <a:srgbClr val="DCDDDE"/>
                </a:solidFill>
                <a:effectLst/>
                <a:latin typeface="Whitney"/>
              </a:rPr>
              <a:t>• Documentar los resultados por parte de los </a:t>
            </a:r>
            <a:r>
              <a:rPr lang="es-ES" b="0" i="0" dirty="0" err="1">
                <a:solidFill>
                  <a:srgbClr val="DCDDDE"/>
                </a:solidFill>
                <a:effectLst/>
                <a:latin typeface="Whitney"/>
              </a:rPr>
              <a:t>testers</a:t>
            </a:r>
            <a:r>
              <a:rPr lang="es-ES" b="0" i="0" dirty="0">
                <a:solidFill>
                  <a:srgbClr val="DCDDDE"/>
                </a:solidFill>
                <a:effectLst/>
                <a:latin typeface="Whitney"/>
              </a:rPr>
              <a:t>, para responsabilizarse de las áreas de software que probaron.</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15</a:t>
            </a:fld>
            <a:endParaRPr lang="es-AR"/>
          </a:p>
        </p:txBody>
      </p:sp>
    </p:spTree>
    <p:extLst>
      <p:ext uri="{BB962C8B-B14F-4D97-AF65-F5344CB8AC3E}">
        <p14:creationId xmlns:p14="http://schemas.microsoft.com/office/powerpoint/2010/main" val="13464481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Las pruebas unitarias buscan corroborar el comportamiento correcto de las unidades de código por separado. </a:t>
            </a:r>
          </a:p>
          <a:p>
            <a:r>
              <a:rPr lang="es-ES" b="0" i="0" dirty="0">
                <a:solidFill>
                  <a:srgbClr val="DCDDDE"/>
                </a:solidFill>
                <a:effectLst/>
                <a:latin typeface="Whitney"/>
              </a:rPr>
              <a:t>Las pruebas de integración están orientadas a verificar que las partes de un sistema que funcionan bien de manera aislada, también lo hagan en conjunto, como un todo. Caso contrario al que vemos en la imagen de el cerrojo y la puerta.</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16</a:t>
            </a:fld>
            <a:endParaRPr lang="es-AR"/>
          </a:p>
        </p:txBody>
      </p:sp>
    </p:spTree>
    <p:extLst>
      <p:ext uri="{BB962C8B-B14F-4D97-AF65-F5344CB8AC3E}">
        <p14:creationId xmlns:p14="http://schemas.microsoft.com/office/powerpoint/2010/main" val="2112393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b="0" i="0" dirty="0">
                <a:solidFill>
                  <a:srgbClr val="DCDDDE"/>
                </a:solidFill>
                <a:effectLst/>
                <a:latin typeface="Whitney"/>
              </a:rPr>
              <a:t>Ambas se deben realizar cuanto antes, para encontrar errores y no defectos, reduciendo así el costo de corregir los mismos, garantizando que el código sea de buena calidad y que verdaderamente solucione los problemas para los cuales fue desarrollado. </a:t>
            </a:r>
          </a:p>
          <a:p>
            <a:r>
              <a:rPr lang="es-ES" b="0" i="0" dirty="0">
                <a:solidFill>
                  <a:srgbClr val="DCDDDE"/>
                </a:solidFill>
                <a:effectLst/>
                <a:latin typeface="Whitney"/>
              </a:rPr>
              <a:t>Esta práctica propone utilizar un marco de trabajo automatizado para ejecutar las pruebas, en lugar de ejecutar las mismas manualmente una y otra vez cada vez que se modifica el código.</a:t>
            </a:r>
            <a:endParaRPr lang="es-AR" dirty="0"/>
          </a:p>
        </p:txBody>
      </p:sp>
      <p:sp>
        <p:nvSpPr>
          <p:cNvPr id="4" name="Marcador de número de diapositiva 3"/>
          <p:cNvSpPr>
            <a:spLocks noGrp="1"/>
          </p:cNvSpPr>
          <p:nvPr>
            <p:ph type="sldNum" sz="quarter" idx="5"/>
          </p:nvPr>
        </p:nvSpPr>
        <p:spPr/>
        <p:txBody>
          <a:bodyPr/>
          <a:lstStyle/>
          <a:p>
            <a:fld id="{3EDC58BC-CE1D-4E82-A966-CFCE57FB9F78}" type="slidenum">
              <a:rPr lang="es-AR" smtClean="0"/>
              <a:t>17</a:t>
            </a:fld>
            <a:endParaRPr lang="es-AR"/>
          </a:p>
        </p:txBody>
      </p:sp>
    </p:spTree>
    <p:extLst>
      <p:ext uri="{BB962C8B-B14F-4D97-AF65-F5344CB8AC3E}">
        <p14:creationId xmlns:p14="http://schemas.microsoft.com/office/powerpoint/2010/main" val="1740725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9DE1D7-093F-4A2A-BFFC-CD4D5E99199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9110E0C0-DAD3-46E3-BBC4-4BDBBB63CE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CF35FFFB-50A6-413D-9CF7-390893FA87AA}"/>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74EC01C8-66C6-4529-A2A9-060A43676155}"/>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EE9216DA-35F7-4C04-9471-AF84B483DE2B}"/>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3106628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5C04F1-700B-4BF0-97F2-AEECAFAE551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7D06DA4D-EFD3-4A80-A349-B2C7DAD8E6AA}"/>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72CC272-21E2-4D0F-BD17-226EA0D45398}"/>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FB21398D-605F-4BDE-A070-8F51E289F920}"/>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6663E14-1ED0-4978-A469-9365DC155AFE}"/>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9296222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BC3E906-709F-4BC3-99B0-8BB46EB547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8C70467-29E1-4FBF-917C-B3FC3657ADE9}"/>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376219D4-0FA5-4B26-B349-1CAFAD250353}"/>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EDD06EE5-4EB0-4ED3-A311-0B087A87010F}"/>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2480DB1-AF68-42A7-9EC0-BAD965143CD1}"/>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354300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47FA6C-95D9-426B-AD58-603ED37B7BE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3C0D9B3C-9ED3-4ECD-80A7-75E9DC75F3E3}"/>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29438D1B-A75C-4222-962E-EBB8614E1694}"/>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1415994A-0869-4719-8DAC-E8A058E75D4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B43EF8C1-D9EC-45F3-9C5B-0B08F7DBDA3A}"/>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1286705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FB1C9E-A072-47E0-A14F-B6517BA82C8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911539F6-EFD3-4565-86BF-539A8F8CE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F23B984-07D1-4DA0-ADBF-51DFF7BBE7DD}"/>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9C89D14D-63CE-493E-9A3B-15AF38579884}"/>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174BAAE3-DD67-423A-815D-1E525ACD2BA6}"/>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2267093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087C5F-0D2E-4DE6-8857-9107624C541A}"/>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603FE59C-F9F0-4F3A-A7CE-AF2CEE6526A5}"/>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contenido 3">
            <a:extLst>
              <a:ext uri="{FF2B5EF4-FFF2-40B4-BE49-F238E27FC236}">
                <a16:creationId xmlns:a16="http://schemas.microsoft.com/office/drawing/2014/main" id="{FF582381-7E02-4DDD-883B-AFE4DC195ACC}"/>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fecha 4">
            <a:extLst>
              <a:ext uri="{FF2B5EF4-FFF2-40B4-BE49-F238E27FC236}">
                <a16:creationId xmlns:a16="http://schemas.microsoft.com/office/drawing/2014/main" id="{C1CD5F37-ABCD-413E-829C-361BE5CD3436}"/>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6" name="Marcador de pie de página 5">
            <a:extLst>
              <a:ext uri="{FF2B5EF4-FFF2-40B4-BE49-F238E27FC236}">
                <a16:creationId xmlns:a16="http://schemas.microsoft.com/office/drawing/2014/main" id="{862833B9-9C2D-4811-B9AC-C5FE9F148FF3}"/>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881528CE-9DCF-4E94-B50D-FA9638845554}"/>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612641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22450E-6A5D-460F-A48B-F14CEEC1C9B8}"/>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CBEE3058-0EAC-448B-BE69-9115B9D869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429FD178-090A-4185-9AB0-ED3CDB593D75}"/>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5" name="Marcador de texto 4">
            <a:extLst>
              <a:ext uri="{FF2B5EF4-FFF2-40B4-BE49-F238E27FC236}">
                <a16:creationId xmlns:a16="http://schemas.microsoft.com/office/drawing/2014/main" id="{C2CFD839-5A0A-48A8-B144-9306072C710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B132C3D5-D290-420A-8244-1C4966EB7049}"/>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7" name="Marcador de fecha 6">
            <a:extLst>
              <a:ext uri="{FF2B5EF4-FFF2-40B4-BE49-F238E27FC236}">
                <a16:creationId xmlns:a16="http://schemas.microsoft.com/office/drawing/2014/main" id="{2DD254B8-6960-44A3-A3CC-E18087590B51}"/>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8" name="Marcador de pie de página 7">
            <a:extLst>
              <a:ext uri="{FF2B5EF4-FFF2-40B4-BE49-F238E27FC236}">
                <a16:creationId xmlns:a16="http://schemas.microsoft.com/office/drawing/2014/main" id="{8A2FD8D8-D8DA-4D38-A27D-2D3D87043CAD}"/>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98AB1B31-3F3A-48AA-B1F9-3CECCB585A45}"/>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7880707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E6E1B1-6452-4FC3-B2FA-CA5B78CE5600}"/>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8113F22D-FBA7-4436-BAA4-ED9C8A4C15C4}"/>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4" name="Marcador de pie de página 3">
            <a:extLst>
              <a:ext uri="{FF2B5EF4-FFF2-40B4-BE49-F238E27FC236}">
                <a16:creationId xmlns:a16="http://schemas.microsoft.com/office/drawing/2014/main" id="{D25DE4DA-2482-4343-8904-D15768D1D964}"/>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6A10C54-7531-4CF3-8916-533058312409}"/>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4096428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62F25A5-D2A8-4657-9096-82FC452704CC}"/>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3" name="Marcador de pie de página 2">
            <a:extLst>
              <a:ext uri="{FF2B5EF4-FFF2-40B4-BE49-F238E27FC236}">
                <a16:creationId xmlns:a16="http://schemas.microsoft.com/office/drawing/2014/main" id="{DD73E149-348C-4C5B-AE38-29200067BD6A}"/>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C453D2C7-09AC-417B-A37A-7689DC1B4005}"/>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3868892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6914BA-6441-4345-90B2-8605E0DAA7C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82D2E4ED-AD1A-4899-9108-3EF5DA0840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texto 3">
            <a:extLst>
              <a:ext uri="{FF2B5EF4-FFF2-40B4-BE49-F238E27FC236}">
                <a16:creationId xmlns:a16="http://schemas.microsoft.com/office/drawing/2014/main" id="{CB075974-EFA3-4DC9-B48B-7FEEA755F4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2D6D283-5E70-4CB2-9F6A-158E9BD826D2}"/>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6" name="Marcador de pie de página 5">
            <a:extLst>
              <a:ext uri="{FF2B5EF4-FFF2-40B4-BE49-F238E27FC236}">
                <a16:creationId xmlns:a16="http://schemas.microsoft.com/office/drawing/2014/main" id="{F18DC844-E373-4EF1-B254-0EBF737B62AC}"/>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2475FE42-2788-4870-8FCE-7DB3809CE42B}"/>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4715594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D01F84-AED5-405A-8576-8C0684AC0B3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0367565B-EF3E-4174-A0D9-A9E3C80A08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AC513756-E15E-435D-962C-CBFA666D37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5980A514-ACAA-4E10-8A67-08E94C1C9213}"/>
              </a:ext>
            </a:extLst>
          </p:cNvPr>
          <p:cNvSpPr>
            <a:spLocks noGrp="1"/>
          </p:cNvSpPr>
          <p:nvPr>
            <p:ph type="dt" sz="half" idx="10"/>
          </p:nvPr>
        </p:nvSpPr>
        <p:spPr/>
        <p:txBody>
          <a:bodyPr/>
          <a:lstStyle/>
          <a:p>
            <a:fld id="{DF11617F-9B11-4983-AA59-FFA3064D5852}" type="datetimeFigureOut">
              <a:rPr lang="es-AR" smtClean="0"/>
              <a:t>11/11/21</a:t>
            </a:fld>
            <a:endParaRPr lang="es-AR"/>
          </a:p>
        </p:txBody>
      </p:sp>
      <p:sp>
        <p:nvSpPr>
          <p:cNvPr id="6" name="Marcador de pie de página 5">
            <a:extLst>
              <a:ext uri="{FF2B5EF4-FFF2-40B4-BE49-F238E27FC236}">
                <a16:creationId xmlns:a16="http://schemas.microsoft.com/office/drawing/2014/main" id="{2F68C325-4171-48B0-AB4D-0F784E8D7126}"/>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13CD6A59-3201-439A-AF31-F9384F66D7BD}"/>
              </a:ext>
            </a:extLst>
          </p:cNvPr>
          <p:cNvSpPr>
            <a:spLocks noGrp="1"/>
          </p:cNvSpPr>
          <p:nvPr>
            <p:ph type="sldNum" sz="quarter" idx="12"/>
          </p:nvPr>
        </p:nvSpPr>
        <p:spPr/>
        <p:txBody>
          <a:bodyPr/>
          <a:lstStyle/>
          <a:p>
            <a:fld id="{3B724D6B-8DF9-40E6-8CDA-09541EBC6981}" type="slidenum">
              <a:rPr lang="es-AR" smtClean="0"/>
              <a:t>‹Nº›</a:t>
            </a:fld>
            <a:endParaRPr lang="es-AR"/>
          </a:p>
        </p:txBody>
      </p:sp>
    </p:spTree>
    <p:extLst>
      <p:ext uri="{BB962C8B-B14F-4D97-AF65-F5344CB8AC3E}">
        <p14:creationId xmlns:p14="http://schemas.microsoft.com/office/powerpoint/2010/main" val="3557188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31F5701-2504-4C3A-B209-DAE9742B95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6F0178E-9395-4F11-8F3C-41847C11FD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4" name="Marcador de fecha 3">
            <a:extLst>
              <a:ext uri="{FF2B5EF4-FFF2-40B4-BE49-F238E27FC236}">
                <a16:creationId xmlns:a16="http://schemas.microsoft.com/office/drawing/2014/main" id="{49A0967A-2722-40AC-AA9A-47F489A3C0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11617F-9B11-4983-AA59-FFA3064D5852}" type="datetimeFigureOut">
              <a:rPr lang="es-AR" smtClean="0"/>
              <a:t>11/11/21</a:t>
            </a:fld>
            <a:endParaRPr lang="es-AR"/>
          </a:p>
        </p:txBody>
      </p:sp>
      <p:sp>
        <p:nvSpPr>
          <p:cNvPr id="5" name="Marcador de pie de página 4">
            <a:extLst>
              <a:ext uri="{FF2B5EF4-FFF2-40B4-BE49-F238E27FC236}">
                <a16:creationId xmlns:a16="http://schemas.microsoft.com/office/drawing/2014/main" id="{CEF02774-1E83-4B33-9794-B6905E509A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E70E2DB4-C539-4CED-B405-176B16E1EE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724D6B-8DF9-40E6-8CDA-09541EBC6981}" type="slidenum">
              <a:rPr lang="es-AR" smtClean="0"/>
              <a:t>‹Nº›</a:t>
            </a:fld>
            <a:endParaRPr lang="es-AR"/>
          </a:p>
        </p:txBody>
      </p:sp>
    </p:spTree>
    <p:extLst>
      <p:ext uri="{BB962C8B-B14F-4D97-AF65-F5344CB8AC3E}">
        <p14:creationId xmlns:p14="http://schemas.microsoft.com/office/powerpoint/2010/main" val="6310635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6.xml"/><Relationship Id="rId13"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3.png"/><Relationship Id="rId12" Type="http://schemas.openxmlformats.org/officeDocument/2006/relationships/slide" Target="slide9.xml"/><Relationship Id="rId2" Type="http://schemas.openxmlformats.org/officeDocument/2006/relationships/slide" Target="slide2.xml"/><Relationship Id="rId16"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 Target="slide12.xml"/><Relationship Id="rId11" Type="http://schemas.openxmlformats.org/officeDocument/2006/relationships/image" Target="../media/image5.png"/><Relationship Id="rId5" Type="http://schemas.openxmlformats.org/officeDocument/2006/relationships/image" Target="../media/image2.png"/><Relationship Id="rId15" Type="http://schemas.openxmlformats.org/officeDocument/2006/relationships/image" Target="../media/image7.png"/><Relationship Id="rId10" Type="http://schemas.openxmlformats.org/officeDocument/2006/relationships/slide" Target="slide4.xml"/><Relationship Id="rId4" Type="http://schemas.openxmlformats.org/officeDocument/2006/relationships/slide" Target="slide6.xml"/><Relationship Id="rId9" Type="http://schemas.openxmlformats.org/officeDocument/2006/relationships/image" Target="../media/image4.png"/><Relationship Id="rId14" Type="http://schemas.openxmlformats.org/officeDocument/2006/relationships/slide" Target="slide18.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4.png"/><Relationship Id="rId4" Type="http://schemas.openxmlformats.org/officeDocument/2006/relationships/slide" Target="slide16.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 Target="slide12.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4.png"/><Relationship Id="rId4" Type="http://schemas.openxmlformats.org/officeDocument/2006/relationships/slide" Target="slide16.xml"/><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6.xml"/><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4.png"/><Relationship Id="rId4" Type="http://schemas.openxmlformats.org/officeDocument/2006/relationships/slide" Target="slide16.xml"/></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1.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slide" Target="slide18.xml"/><Relationship Id="rId5" Type="http://schemas.openxmlformats.org/officeDocument/2006/relationships/image" Target="../media/image4.png"/><Relationship Id="rId4" Type="http://schemas.openxmlformats.org/officeDocument/2006/relationships/slide" Target="slide16.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 Target="slide16.xml"/><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slide" Target="slide18.xml"/><Relationship Id="rId4" Type="http://schemas.openxmlformats.org/officeDocument/2006/relationships/image" Target="../media/image4.png"/><Relationship Id="rId9" Type="http://schemas.openxmlformats.org/officeDocument/2006/relationships/image" Target="../media/image8.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4.png"/><Relationship Id="rId7" Type="http://schemas.openxmlformats.org/officeDocument/2006/relationships/slide" Target="slide18.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slide" Target="slide16.xml"/><Relationship Id="rId4" Type="http://schemas.openxmlformats.org/officeDocument/2006/relationships/image" Target="../media/image25.gif"/><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slide" Target="slide18.xml"/></Relationships>
</file>

<file path=ppt/slides/_rels/slide18.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27.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18.xml"/><Relationship Id="rId17" Type="http://schemas.openxmlformats.org/officeDocument/2006/relationships/image" Target="../media/image8.png"/><Relationship Id="rId2" Type="http://schemas.openxmlformats.org/officeDocument/2006/relationships/slide" Target="slide6.xml"/><Relationship Id="rId16"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1.png"/><Relationship Id="rId10" Type="http://schemas.openxmlformats.org/officeDocument/2006/relationships/slide" Target="slide9.xml"/><Relationship Id="rId4" Type="http://schemas.openxmlformats.org/officeDocument/2006/relationships/slide" Target="slide12.xml"/><Relationship Id="rId9" Type="http://schemas.openxmlformats.org/officeDocument/2006/relationships/image" Target="../media/image5.png"/><Relationship Id="rId14" Type="http://schemas.openxmlformats.org/officeDocument/2006/relationships/slide" Target="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8" Type="http://schemas.openxmlformats.org/officeDocument/2006/relationships/hyperlink" Target="https://anexsoft.com/que-son-las-pruebas-unitarias-e-importancia-de-estas" TargetMode="External"/><Relationship Id="rId3" Type="http://schemas.openxmlformats.org/officeDocument/2006/relationships/image" Target="../media/image31.png"/><Relationship Id="rId7" Type="http://schemas.openxmlformats.org/officeDocument/2006/relationships/hyperlink" Target="http://agiledata.org/essays/tdd.html" TargetMode="External"/><Relationship Id="rId12"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smartbear.com/test-management/agile-testing-best-practices/" TargetMode="External"/><Relationship Id="rId11" Type="http://schemas.openxmlformats.org/officeDocument/2006/relationships/hyperlink" Target="https://www.browserstack.com/guide/what-is-test-driven-development" TargetMode="External"/><Relationship Id="rId5" Type="http://schemas.openxmlformats.org/officeDocument/2006/relationships/image" Target="../media/image33.jpg"/><Relationship Id="rId10" Type="http://schemas.openxmlformats.org/officeDocument/2006/relationships/hyperlink" Target="https://youtube.com/watch?v=hKoJBlhxuN8" TargetMode="External"/><Relationship Id="rId4" Type="http://schemas.openxmlformats.org/officeDocument/2006/relationships/image" Target="../media/image32.jpg"/><Relationship Id="rId9" Type="http://schemas.openxmlformats.org/officeDocument/2006/relationships/hyperlink" Target="https://www.sealights.io/agile-testing/understanding-agile-testing-methodology-and-4-agile-testing-methods/" TargetMode="External"/></Relationships>
</file>

<file path=ppt/slides/_rels/slide3.xml.rels><?xml version="1.0" encoding="UTF-8" standalone="yes"?>
<Relationships xmlns="http://schemas.openxmlformats.org/package/2006/relationships"><Relationship Id="rId8" Type="http://schemas.openxmlformats.org/officeDocument/2006/relationships/slide" Target="slide4.xm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18.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slide" Target="slide9.xml"/><Relationship Id="rId4" Type="http://schemas.openxmlformats.org/officeDocument/2006/relationships/slide" Target="slide12.xml"/><Relationship Id="rId9" Type="http://schemas.openxmlformats.org/officeDocument/2006/relationships/image" Target="../media/image5.png"/><Relationship Id="rId1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5.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slide" Target="slide4.xml"/><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7.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image" Target="../media/image6.png"/><Relationship Id="rId14" Type="http://schemas.openxmlformats.org/officeDocument/2006/relationships/image" Target="../media/image11.jpeg"/></Relationships>
</file>

<file path=ppt/slides/_rels/slide5.xml.rels><?xml version="1.0" encoding="UTF-8" standalone="yes"?>
<Relationships xmlns="http://schemas.openxmlformats.org/package/2006/relationships"><Relationship Id="rId8" Type="http://schemas.openxmlformats.org/officeDocument/2006/relationships/slide" Target="slide9.xml"/><Relationship Id="rId13"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12.png"/><Relationship Id="rId2" Type="http://schemas.openxmlformats.org/officeDocument/2006/relationships/slide" Target="slide6.xml"/><Relationship Id="rId1" Type="http://schemas.openxmlformats.org/officeDocument/2006/relationships/slideLayout" Target="../slideLayouts/slideLayout2.xml"/><Relationship Id="rId6" Type="http://schemas.openxmlformats.org/officeDocument/2006/relationships/slide" Target="slide16.xml"/><Relationship Id="rId11" Type="http://schemas.openxmlformats.org/officeDocument/2006/relationships/image" Target="../media/image7.png"/><Relationship Id="rId5" Type="http://schemas.openxmlformats.org/officeDocument/2006/relationships/image" Target="../media/image3.png"/><Relationship Id="rId10" Type="http://schemas.openxmlformats.org/officeDocument/2006/relationships/slide" Target="slide18.xml"/><Relationship Id="rId4" Type="http://schemas.openxmlformats.org/officeDocument/2006/relationships/slide" Target="slide12.xm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3.png"/><Relationship Id="rId3" Type="http://schemas.openxmlformats.org/officeDocument/2006/relationships/slide" Target="slide12.xml"/><Relationship Id="rId7" Type="http://schemas.openxmlformats.org/officeDocument/2006/relationships/slide" Target="slide9.xml"/><Relationship Id="rId12"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slide" Target="slide6.xml"/><Relationship Id="rId5" Type="http://schemas.openxmlformats.org/officeDocument/2006/relationships/slide" Target="slide16.xm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slide" Target="slide18.xml"/><Relationship Id="rId14"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2.xml"/><Relationship Id="rId7" Type="http://schemas.openxmlformats.org/officeDocument/2006/relationships/slide" Target="slide9.xml"/><Relationship Id="rId12"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png"/><Relationship Id="rId5" Type="http://schemas.openxmlformats.org/officeDocument/2006/relationships/slide" Target="slide16.xm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slide" Target="slide18.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 Target="slide12.xml"/><Relationship Id="rId7" Type="http://schemas.openxmlformats.org/officeDocument/2006/relationships/slide" Target="slide9.xml"/><Relationship Id="rId12"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slide" Target="slide16.xml"/><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slide" Target="slide1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12.xml"/><Relationship Id="rId7" Type="http://schemas.openxmlformats.org/officeDocument/2006/relationships/slide" Target="slide18.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slide" Target="slide16.xm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04A619-F1D7-42C1-9A9A-0BA538A053E0}"/>
              </a:ext>
            </a:extLst>
          </p:cNvPr>
          <p:cNvSpPr>
            <a:spLocks noGrp="1"/>
          </p:cNvSpPr>
          <p:nvPr>
            <p:ph type="ctrTitle"/>
          </p:nvPr>
        </p:nvSpPr>
        <p:spPr>
          <a:xfrm>
            <a:off x="2835981" y="1036103"/>
            <a:ext cx="6520039" cy="1955042"/>
          </a:xfrm>
        </p:spPr>
        <p:txBody>
          <a:bodyPr>
            <a:normAutofit/>
          </a:bodyPr>
          <a:lstStyle/>
          <a:p>
            <a:r>
              <a:rPr lang="es-AR" sz="6600" b="1" dirty="0">
                <a:solidFill>
                  <a:srgbClr val="151F29"/>
                </a:solidFill>
                <a:latin typeface="Bebas Neue" panose="020B0606020202050201" pitchFamily="34" charset="0"/>
              </a:rPr>
              <a:t>Prácticas Concretas</a:t>
            </a:r>
            <a:br>
              <a:rPr lang="es-AR" sz="6600" b="1" dirty="0">
                <a:solidFill>
                  <a:srgbClr val="151F29"/>
                </a:solidFill>
                <a:latin typeface="Bebas Neue" panose="020B0606020202050201" pitchFamily="34" charset="0"/>
              </a:rPr>
            </a:br>
            <a:r>
              <a:rPr lang="es-AR" sz="6600" b="1" dirty="0">
                <a:solidFill>
                  <a:srgbClr val="151F29"/>
                </a:solidFill>
                <a:latin typeface="Bebas Neue" panose="020B0606020202050201" pitchFamily="34" charset="0"/>
              </a:rPr>
              <a:t>del Testing Ágil</a:t>
            </a:r>
          </a:p>
        </p:txBody>
      </p:sp>
      <p:sp>
        <p:nvSpPr>
          <p:cNvPr id="3" name="Subtítulo 2">
            <a:extLst>
              <a:ext uri="{FF2B5EF4-FFF2-40B4-BE49-F238E27FC236}">
                <a16:creationId xmlns:a16="http://schemas.microsoft.com/office/drawing/2014/main" id="{8FEBA8C1-14A6-4656-B2F0-8E78A34A447F}"/>
              </a:ext>
            </a:extLst>
          </p:cNvPr>
          <p:cNvSpPr>
            <a:spLocks noGrp="1"/>
          </p:cNvSpPr>
          <p:nvPr>
            <p:ph type="subTitle" idx="1"/>
          </p:nvPr>
        </p:nvSpPr>
        <p:spPr>
          <a:xfrm>
            <a:off x="1468315" y="4337203"/>
            <a:ext cx="9199685" cy="1655762"/>
          </a:xfrm>
        </p:spPr>
        <p:txBody>
          <a:bodyPr>
            <a:normAutofit/>
          </a:bodyPr>
          <a:lstStyle/>
          <a:p>
            <a:r>
              <a:rPr lang="es-AR" sz="2000" dirty="0">
                <a:solidFill>
                  <a:srgbClr val="151F29"/>
                </a:solidFill>
                <a:latin typeface="Arial Rounded MT Bold" panose="020F0704030504030204" pitchFamily="34" charset="0"/>
              </a:rPr>
              <a:t>Bermejo – Costamagna – Juárez y Villagra – Maubecin - Muñoz – Paschetti</a:t>
            </a:r>
          </a:p>
          <a:p>
            <a:r>
              <a:rPr lang="es-AR" dirty="0">
                <a:solidFill>
                  <a:srgbClr val="151F29"/>
                </a:solidFill>
                <a:latin typeface="Arial Rounded MT Bold" panose="020F0704030504030204" pitchFamily="34" charset="0"/>
              </a:rPr>
              <a:t>Grupo 4 – 4K1</a:t>
            </a:r>
          </a:p>
          <a:p>
            <a:r>
              <a:rPr lang="es-AR" dirty="0">
                <a:solidFill>
                  <a:srgbClr val="151F29"/>
                </a:solidFill>
                <a:latin typeface="Arial Rounded MT Bold" panose="020F0704030504030204" pitchFamily="34" charset="0"/>
              </a:rPr>
              <a:t>Cátedra Ingeniería de Software</a:t>
            </a:r>
          </a:p>
        </p:txBody>
      </p:sp>
      <p:sp>
        <p:nvSpPr>
          <p:cNvPr id="4" name="Rectángulo 3">
            <a:extLst>
              <a:ext uri="{FF2B5EF4-FFF2-40B4-BE49-F238E27FC236}">
                <a16:creationId xmlns:a16="http://schemas.microsoft.com/office/drawing/2014/main" id="{73A0652E-DE0B-440A-B32A-ED27743C1368}"/>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13" name="Diagrama de flujo: conector 12">
            <a:extLst>
              <a:ext uri="{FF2B5EF4-FFF2-40B4-BE49-F238E27FC236}">
                <a16:creationId xmlns:a16="http://schemas.microsoft.com/office/drawing/2014/main" id="{65CC6CEB-F9F7-4543-9FAE-851D280ED83B}"/>
              </a:ext>
            </a:extLst>
          </p:cNvPr>
          <p:cNvSpPr/>
          <p:nvPr/>
        </p:nvSpPr>
        <p:spPr>
          <a:xfrm>
            <a:off x="1681254" y="3227168"/>
            <a:ext cx="720000" cy="720000"/>
          </a:xfrm>
          <a:prstGeom prst="flowChartConnector">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4" name="Diagrama de flujo: conector 13">
            <a:extLst>
              <a:ext uri="{FF2B5EF4-FFF2-40B4-BE49-F238E27FC236}">
                <a16:creationId xmlns:a16="http://schemas.microsoft.com/office/drawing/2014/main" id="{FAE74C53-0541-487D-995A-48FBA8788963}"/>
              </a:ext>
            </a:extLst>
          </p:cNvPr>
          <p:cNvSpPr/>
          <p:nvPr/>
        </p:nvSpPr>
        <p:spPr>
          <a:xfrm>
            <a:off x="3032836" y="3227168"/>
            <a:ext cx="720000" cy="720000"/>
          </a:xfrm>
          <a:prstGeom prst="flowChartConnector">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5" name="Diagrama de flujo: conector 14">
            <a:extLst>
              <a:ext uri="{FF2B5EF4-FFF2-40B4-BE49-F238E27FC236}">
                <a16:creationId xmlns:a16="http://schemas.microsoft.com/office/drawing/2014/main" id="{832835C3-4FB9-4FA1-92E7-803018ECEDB8}"/>
              </a:ext>
            </a:extLst>
          </p:cNvPr>
          <p:cNvSpPr/>
          <p:nvPr/>
        </p:nvSpPr>
        <p:spPr>
          <a:xfrm>
            <a:off x="4384418" y="3227168"/>
            <a:ext cx="720000" cy="720000"/>
          </a:xfrm>
          <a:prstGeom prst="flowChartConnector">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6" name="Diagrama de flujo: conector 15">
            <a:extLst>
              <a:ext uri="{FF2B5EF4-FFF2-40B4-BE49-F238E27FC236}">
                <a16:creationId xmlns:a16="http://schemas.microsoft.com/office/drawing/2014/main" id="{30220D51-13C5-4134-98B3-5BF32952A50C}"/>
              </a:ext>
            </a:extLst>
          </p:cNvPr>
          <p:cNvSpPr/>
          <p:nvPr/>
        </p:nvSpPr>
        <p:spPr>
          <a:xfrm>
            <a:off x="5736000" y="3227168"/>
            <a:ext cx="720000" cy="720000"/>
          </a:xfrm>
          <a:prstGeom prst="flowChartConnector">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7" name="Diagrama de flujo: conector 16">
            <a:extLst>
              <a:ext uri="{FF2B5EF4-FFF2-40B4-BE49-F238E27FC236}">
                <a16:creationId xmlns:a16="http://schemas.microsoft.com/office/drawing/2014/main" id="{5ACBF4A6-E572-4D4D-87F3-31C4E10DCAC3}"/>
              </a:ext>
            </a:extLst>
          </p:cNvPr>
          <p:cNvSpPr/>
          <p:nvPr/>
        </p:nvSpPr>
        <p:spPr>
          <a:xfrm>
            <a:off x="7087582" y="3227168"/>
            <a:ext cx="720000" cy="720000"/>
          </a:xfrm>
          <a:prstGeom prst="flowChartConnector">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8" name="Diagrama de flujo: conector 17">
            <a:extLst>
              <a:ext uri="{FF2B5EF4-FFF2-40B4-BE49-F238E27FC236}">
                <a16:creationId xmlns:a16="http://schemas.microsoft.com/office/drawing/2014/main" id="{686EA83B-D92A-41DC-819C-49A267BFBB16}"/>
              </a:ext>
            </a:extLst>
          </p:cNvPr>
          <p:cNvSpPr/>
          <p:nvPr/>
        </p:nvSpPr>
        <p:spPr>
          <a:xfrm>
            <a:off x="8439164" y="3227168"/>
            <a:ext cx="720000" cy="720000"/>
          </a:xfrm>
          <a:prstGeom prst="flowChartConnector">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19" name="Diagrama de flujo: conector 18">
            <a:extLst>
              <a:ext uri="{FF2B5EF4-FFF2-40B4-BE49-F238E27FC236}">
                <a16:creationId xmlns:a16="http://schemas.microsoft.com/office/drawing/2014/main" id="{79FCB8FF-3CCD-458B-A649-3AED430BD230}"/>
              </a:ext>
            </a:extLst>
          </p:cNvPr>
          <p:cNvSpPr/>
          <p:nvPr/>
        </p:nvSpPr>
        <p:spPr>
          <a:xfrm>
            <a:off x="9790746" y="3227168"/>
            <a:ext cx="720000" cy="720000"/>
          </a:xfrm>
          <a:prstGeom prst="flowChartConnector">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24" name="Grupo 23">
            <a:extLst>
              <a:ext uri="{FF2B5EF4-FFF2-40B4-BE49-F238E27FC236}">
                <a16:creationId xmlns:a16="http://schemas.microsoft.com/office/drawing/2014/main" id="{33C7B6B4-5C47-492A-A915-36535144C1B7}"/>
              </a:ext>
            </a:extLst>
          </p:cNvPr>
          <p:cNvGrpSpPr/>
          <p:nvPr/>
        </p:nvGrpSpPr>
        <p:grpSpPr>
          <a:xfrm>
            <a:off x="11445920" y="125107"/>
            <a:ext cx="746077" cy="830239"/>
            <a:chOff x="11445920" y="125107"/>
            <a:chExt cx="746077" cy="830239"/>
          </a:xfrm>
        </p:grpSpPr>
        <p:sp>
          <p:nvSpPr>
            <p:cNvPr id="6" name="Rectángulo: esquinas superiores redondeadas 5">
              <a:extLst>
                <a:ext uri="{FF2B5EF4-FFF2-40B4-BE49-F238E27FC236}">
                  <a16:creationId xmlns:a16="http://schemas.microsoft.com/office/drawing/2014/main" id="{D3071F99-7481-408D-9D5C-B38A755FC22A}"/>
                </a:ext>
              </a:extLst>
            </p:cNvPr>
            <p:cNvSpPr/>
            <p:nvPr/>
          </p:nvSpPr>
          <p:spPr>
            <a:xfrm rot="5400000">
              <a:off x="11403839"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23" name="Imagen 22" descr="Icono&#10;&#10;Descripción generada automáticamente">
              <a:hlinkClick r:id="rId2" action="ppaction://hlinksldjump"/>
              <a:extLst>
                <a:ext uri="{FF2B5EF4-FFF2-40B4-BE49-F238E27FC236}">
                  <a16:creationId xmlns:a16="http://schemas.microsoft.com/office/drawing/2014/main" id="{1E46B61F-5613-48C6-8D42-98411D9D4A3E}"/>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58955" y="175120"/>
              <a:ext cx="720000" cy="720000"/>
            </a:xfrm>
            <a:prstGeom prst="rect">
              <a:avLst/>
            </a:prstGeom>
          </p:spPr>
        </p:pic>
      </p:grpSp>
      <p:grpSp>
        <p:nvGrpSpPr>
          <p:cNvPr id="40" name="Grupo 39">
            <a:extLst>
              <a:ext uri="{FF2B5EF4-FFF2-40B4-BE49-F238E27FC236}">
                <a16:creationId xmlns:a16="http://schemas.microsoft.com/office/drawing/2014/main" id="{388A44CE-D629-4351-B1C2-3F8659B2C808}"/>
              </a:ext>
            </a:extLst>
          </p:cNvPr>
          <p:cNvGrpSpPr/>
          <p:nvPr/>
        </p:nvGrpSpPr>
        <p:grpSpPr>
          <a:xfrm>
            <a:off x="11440459" y="2035799"/>
            <a:ext cx="751541" cy="830239"/>
            <a:chOff x="11440459" y="2035799"/>
            <a:chExt cx="751541" cy="830239"/>
          </a:xfrm>
        </p:grpSpPr>
        <p:sp>
          <p:nvSpPr>
            <p:cNvPr id="8" name="Rectángulo: esquinas superiores redondeadas 7">
              <a:extLst>
                <a:ext uri="{FF2B5EF4-FFF2-40B4-BE49-F238E27FC236}">
                  <a16:creationId xmlns:a16="http://schemas.microsoft.com/office/drawing/2014/main" id="{2CC81887-C6E1-4DBE-AD55-0D28583F3BA9}"/>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6" name="Imagen 25" descr="Texto&#10;&#10;Descripción generada automáticamente">
              <a:hlinkClick r:id="rId4" action="ppaction://hlinksldjump"/>
              <a:extLst>
                <a:ext uri="{FF2B5EF4-FFF2-40B4-BE49-F238E27FC236}">
                  <a16:creationId xmlns:a16="http://schemas.microsoft.com/office/drawing/2014/main" id="{61AAA88E-4B79-4A18-9C71-7B7931452298}"/>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grpSp>
        <p:nvGrpSpPr>
          <p:cNvPr id="42" name="Grupo 41">
            <a:extLst>
              <a:ext uri="{FF2B5EF4-FFF2-40B4-BE49-F238E27FC236}">
                <a16:creationId xmlns:a16="http://schemas.microsoft.com/office/drawing/2014/main" id="{0DC6793A-0252-4E82-8EA4-EF51BAA26426}"/>
              </a:ext>
            </a:extLst>
          </p:cNvPr>
          <p:cNvGrpSpPr/>
          <p:nvPr/>
        </p:nvGrpSpPr>
        <p:grpSpPr>
          <a:xfrm>
            <a:off x="11433755" y="3946491"/>
            <a:ext cx="758245" cy="830239"/>
            <a:chOff x="11433755" y="3946491"/>
            <a:chExt cx="758245" cy="830239"/>
          </a:xfrm>
        </p:grpSpPr>
        <p:sp>
          <p:nvSpPr>
            <p:cNvPr id="10" name="Rectángulo: esquinas superiores redondeadas 9">
              <a:extLst>
                <a:ext uri="{FF2B5EF4-FFF2-40B4-BE49-F238E27FC236}">
                  <a16:creationId xmlns:a16="http://schemas.microsoft.com/office/drawing/2014/main" id="{6DA1455D-5128-4018-B96C-6F17EF78DAFF}"/>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8" name="Imagen 27" descr="Icono&#10;&#10;Descripción generada automáticamente">
              <a:hlinkClick r:id="rId6" action="ppaction://hlinksldjump"/>
              <a:extLst>
                <a:ext uri="{FF2B5EF4-FFF2-40B4-BE49-F238E27FC236}">
                  <a16:creationId xmlns:a16="http://schemas.microsoft.com/office/drawing/2014/main" id="{87D5705D-4670-4E92-9491-75EDF22AD9CC}"/>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43" name="Grupo 42">
            <a:extLst>
              <a:ext uri="{FF2B5EF4-FFF2-40B4-BE49-F238E27FC236}">
                <a16:creationId xmlns:a16="http://schemas.microsoft.com/office/drawing/2014/main" id="{03EF587A-6DDC-46CD-B3DA-42CBAF7A4665}"/>
              </a:ext>
            </a:extLst>
          </p:cNvPr>
          <p:cNvGrpSpPr/>
          <p:nvPr/>
        </p:nvGrpSpPr>
        <p:grpSpPr>
          <a:xfrm>
            <a:off x="11440459" y="4899566"/>
            <a:ext cx="751536" cy="830239"/>
            <a:chOff x="11440459" y="4899566"/>
            <a:chExt cx="751536" cy="830239"/>
          </a:xfrm>
        </p:grpSpPr>
        <p:sp>
          <p:nvSpPr>
            <p:cNvPr id="11" name="Rectángulo: esquinas superiores redondeadas 10">
              <a:extLst>
                <a:ext uri="{FF2B5EF4-FFF2-40B4-BE49-F238E27FC236}">
                  <a16:creationId xmlns:a16="http://schemas.microsoft.com/office/drawing/2014/main" id="{BD2BE55F-41F6-4B5F-99B9-8C054D69FC7C}"/>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 name="Imagen 29" descr="Icono&#10;&#10;Descripción generada automáticamente">
              <a:hlinkClick r:id="rId8" action="ppaction://hlinksldjump"/>
              <a:extLst>
                <a:ext uri="{FF2B5EF4-FFF2-40B4-BE49-F238E27FC236}">
                  <a16:creationId xmlns:a16="http://schemas.microsoft.com/office/drawing/2014/main" id="{8A6ED36C-6F59-47B4-A5A1-722564CC32C1}"/>
                </a:ext>
              </a:extLst>
            </p:cNvPr>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9" name="Grupo 38">
            <a:extLst>
              <a:ext uri="{FF2B5EF4-FFF2-40B4-BE49-F238E27FC236}">
                <a16:creationId xmlns:a16="http://schemas.microsoft.com/office/drawing/2014/main" id="{BBF26486-DA90-42AD-8BED-3E29E5A7C8DC}"/>
              </a:ext>
            </a:extLst>
          </p:cNvPr>
          <p:cNvGrpSpPr/>
          <p:nvPr/>
        </p:nvGrpSpPr>
        <p:grpSpPr>
          <a:xfrm>
            <a:off x="11440459" y="1080453"/>
            <a:ext cx="751541" cy="830239"/>
            <a:chOff x="11440459" y="1080453"/>
            <a:chExt cx="751541" cy="830239"/>
          </a:xfrm>
        </p:grpSpPr>
        <p:sp>
          <p:nvSpPr>
            <p:cNvPr id="7" name="Rectángulo: esquinas superiores redondeadas 6">
              <a:extLst>
                <a:ext uri="{FF2B5EF4-FFF2-40B4-BE49-F238E27FC236}">
                  <a16:creationId xmlns:a16="http://schemas.microsoft.com/office/drawing/2014/main" id="{8DBD0BB5-1A7E-4F98-B91D-EC1ADF11C2DE}"/>
                </a:ext>
              </a:extLst>
            </p:cNvPr>
            <p:cNvSpPr/>
            <p:nvPr/>
          </p:nvSpPr>
          <p:spPr>
            <a:xfrm rot="5400000">
              <a:off x="11403842" y="1122534"/>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4" name="Imagen 33" descr="Icono&#10;&#10;Descripción generada automáticamente">
              <a:hlinkClick r:id="rId10" action="ppaction://hlinksldjump"/>
              <a:extLst>
                <a:ext uri="{FF2B5EF4-FFF2-40B4-BE49-F238E27FC236}">
                  <a16:creationId xmlns:a16="http://schemas.microsoft.com/office/drawing/2014/main" id="{70825147-B6A3-44F7-93BC-D1CA2541E35A}"/>
                </a:ext>
              </a:extLst>
            </p:cNvPr>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1120701"/>
              <a:ext cx="745200" cy="745200"/>
            </a:xfrm>
            <a:prstGeom prst="rect">
              <a:avLst/>
            </a:prstGeom>
          </p:spPr>
        </p:pic>
      </p:grpSp>
      <p:grpSp>
        <p:nvGrpSpPr>
          <p:cNvPr id="41" name="Grupo 40">
            <a:extLst>
              <a:ext uri="{FF2B5EF4-FFF2-40B4-BE49-F238E27FC236}">
                <a16:creationId xmlns:a16="http://schemas.microsoft.com/office/drawing/2014/main" id="{6C6E7C4C-57B4-4263-96A5-5F3D3D99075C}"/>
              </a:ext>
            </a:extLst>
          </p:cNvPr>
          <p:cNvGrpSpPr/>
          <p:nvPr/>
        </p:nvGrpSpPr>
        <p:grpSpPr>
          <a:xfrm>
            <a:off x="11445919" y="2991145"/>
            <a:ext cx="746081" cy="830239"/>
            <a:chOff x="11445919" y="2991145"/>
            <a:chExt cx="746081" cy="830239"/>
          </a:xfrm>
        </p:grpSpPr>
        <p:sp>
          <p:nvSpPr>
            <p:cNvPr id="9" name="Rectángulo: esquinas superiores redondeadas 8">
              <a:extLst>
                <a:ext uri="{FF2B5EF4-FFF2-40B4-BE49-F238E27FC236}">
                  <a16:creationId xmlns:a16="http://schemas.microsoft.com/office/drawing/2014/main" id="{41FAE0E8-500B-4061-9A48-9DA5DEF55191}"/>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12" action="ppaction://hlinksldjump"/>
              <a:extLst>
                <a:ext uri="{FF2B5EF4-FFF2-40B4-BE49-F238E27FC236}">
                  <a16:creationId xmlns:a16="http://schemas.microsoft.com/office/drawing/2014/main" id="{7D630B42-C3B4-4DBF-BA58-40E485A3006F}"/>
                </a:ext>
              </a:extLst>
            </p:cNvPr>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44" name="Grupo 43">
            <a:extLst>
              <a:ext uri="{FF2B5EF4-FFF2-40B4-BE49-F238E27FC236}">
                <a16:creationId xmlns:a16="http://schemas.microsoft.com/office/drawing/2014/main" id="{9A1BD2A8-4D5B-4663-AC62-7DF6B3A3D555}"/>
              </a:ext>
            </a:extLst>
          </p:cNvPr>
          <p:cNvGrpSpPr/>
          <p:nvPr/>
        </p:nvGrpSpPr>
        <p:grpSpPr>
          <a:xfrm>
            <a:off x="11432873" y="5852641"/>
            <a:ext cx="746082" cy="830239"/>
            <a:chOff x="11445912" y="5852641"/>
            <a:chExt cx="746082" cy="830239"/>
          </a:xfrm>
        </p:grpSpPr>
        <p:sp>
          <p:nvSpPr>
            <p:cNvPr id="12" name="Rectángulo: esquinas superiores redondeadas 11">
              <a:extLst>
                <a:ext uri="{FF2B5EF4-FFF2-40B4-BE49-F238E27FC236}">
                  <a16:creationId xmlns:a16="http://schemas.microsoft.com/office/drawing/2014/main" id="{F9DD01BD-3D8F-46D0-90BA-14415A6FDEE2}"/>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8" name="Imagen 37" descr="Icono&#10;&#10;Descripción generada automáticamente">
              <a:hlinkClick r:id="rId14" action="ppaction://hlinksldjump"/>
              <a:extLst>
                <a:ext uri="{FF2B5EF4-FFF2-40B4-BE49-F238E27FC236}">
                  <a16:creationId xmlns:a16="http://schemas.microsoft.com/office/drawing/2014/main" id="{3DB24816-3C32-4EEB-9518-54E3460E5DFE}"/>
                </a:ext>
              </a:extLst>
            </p:cNvPr>
            <p:cNvPicPr>
              <a:picLocks noChangeAspect="1"/>
            </p:cNvPicPr>
            <p:nvPr/>
          </p:nvPicPr>
          <p:blipFill>
            <a:blip r:embed="rId1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46" name="Rectángulo 45">
            <a:extLst>
              <a:ext uri="{FF2B5EF4-FFF2-40B4-BE49-F238E27FC236}">
                <a16:creationId xmlns:a16="http://schemas.microsoft.com/office/drawing/2014/main" id="{6E9CFF97-9656-45BD-936A-4EC088ABD7FA}"/>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pic>
        <p:nvPicPr>
          <p:cNvPr id="20" name="Imagen 19" descr="Interfaz de usuario gráfica, Texto&#10;&#10;Descripción generada automáticamente">
            <a:extLst>
              <a:ext uri="{FF2B5EF4-FFF2-40B4-BE49-F238E27FC236}">
                <a16:creationId xmlns:a16="http://schemas.microsoft.com/office/drawing/2014/main" id="{2B18AD2F-7F32-4786-AF35-EC6B5EF311C7}"/>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532867841"/>
      </p:ext>
    </p:extLst>
  </p:cSld>
  <p:clrMapOvr>
    <a:masterClrMapping/>
  </p:clrMapOvr>
  <mc:AlternateContent xmlns:mc="http://schemas.openxmlformats.org/markup-compatibility/2006" xmlns:p14="http://schemas.microsoft.com/office/powerpoint/2010/main">
    <mc:Choice Requires="p14">
      <p:transition p14:dur="10" advTm="20000"/>
    </mc:Choice>
    <mc:Fallback xmlns="">
      <p:transition advTm="20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a:extLst>
              <a:ext uri="{FF2B5EF4-FFF2-40B4-BE49-F238E27FC236}">
                <a16:creationId xmlns:a16="http://schemas.microsoft.com/office/drawing/2014/main" id="{247091B1-B4F8-4FEC-97AA-D6660D94AAC0}"/>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7" name="Grupo 26">
            <a:extLst>
              <a:ext uri="{FF2B5EF4-FFF2-40B4-BE49-F238E27FC236}">
                <a16:creationId xmlns:a16="http://schemas.microsoft.com/office/drawing/2014/main" id="{2476DABB-9817-4565-95E0-BE71623A31B3}"/>
              </a:ext>
            </a:extLst>
          </p:cNvPr>
          <p:cNvGrpSpPr/>
          <p:nvPr/>
        </p:nvGrpSpPr>
        <p:grpSpPr>
          <a:xfrm>
            <a:off x="11433755" y="3946491"/>
            <a:ext cx="758245" cy="830239"/>
            <a:chOff x="11433755" y="3946491"/>
            <a:chExt cx="758245" cy="830239"/>
          </a:xfrm>
        </p:grpSpPr>
        <p:sp>
          <p:nvSpPr>
            <p:cNvPr id="28" name="Rectángulo: esquinas superiores redondeadas 27">
              <a:extLst>
                <a:ext uri="{FF2B5EF4-FFF2-40B4-BE49-F238E27FC236}">
                  <a16:creationId xmlns:a16="http://schemas.microsoft.com/office/drawing/2014/main" id="{7E976525-0DFA-42BA-AEB4-EE5F990A1F13}"/>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9" name="Imagen 28" descr="Icono&#10;&#10;Descripción generada automáticamente">
              <a:hlinkClick r:id="rId2" action="ppaction://hlinksldjump"/>
              <a:extLst>
                <a:ext uri="{FF2B5EF4-FFF2-40B4-BE49-F238E27FC236}">
                  <a16:creationId xmlns:a16="http://schemas.microsoft.com/office/drawing/2014/main" id="{B41DA0B5-7EEF-45CD-A930-B11007984E6F}"/>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0" name="Grupo 29">
            <a:extLst>
              <a:ext uri="{FF2B5EF4-FFF2-40B4-BE49-F238E27FC236}">
                <a16:creationId xmlns:a16="http://schemas.microsoft.com/office/drawing/2014/main" id="{E14779FD-583A-4ECA-B504-3CB6243B6F50}"/>
              </a:ext>
            </a:extLst>
          </p:cNvPr>
          <p:cNvGrpSpPr/>
          <p:nvPr/>
        </p:nvGrpSpPr>
        <p:grpSpPr>
          <a:xfrm>
            <a:off x="11440459" y="4899566"/>
            <a:ext cx="751536" cy="830239"/>
            <a:chOff x="11440459" y="4899566"/>
            <a:chExt cx="751536" cy="830239"/>
          </a:xfrm>
        </p:grpSpPr>
        <p:sp>
          <p:nvSpPr>
            <p:cNvPr id="31" name="Rectángulo: esquinas superiores redondeadas 30">
              <a:extLst>
                <a:ext uri="{FF2B5EF4-FFF2-40B4-BE49-F238E27FC236}">
                  <a16:creationId xmlns:a16="http://schemas.microsoft.com/office/drawing/2014/main" id="{B6BEC6D0-B4B0-491F-9A70-C5361C52AA7B}"/>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2" name="Imagen 31" descr="Icono&#10;&#10;Descripción generada automáticamente">
              <a:hlinkClick r:id="rId4" action="ppaction://hlinksldjump"/>
              <a:extLst>
                <a:ext uri="{FF2B5EF4-FFF2-40B4-BE49-F238E27FC236}">
                  <a16:creationId xmlns:a16="http://schemas.microsoft.com/office/drawing/2014/main" id="{5D4BADD4-1B88-4EBC-9897-2F7A906D9F8D}"/>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3" name="Grupo 32">
            <a:extLst>
              <a:ext uri="{FF2B5EF4-FFF2-40B4-BE49-F238E27FC236}">
                <a16:creationId xmlns:a16="http://schemas.microsoft.com/office/drawing/2014/main" id="{2890D02C-3799-46E7-91C4-2B8F238F5897}"/>
              </a:ext>
            </a:extLst>
          </p:cNvPr>
          <p:cNvGrpSpPr/>
          <p:nvPr/>
        </p:nvGrpSpPr>
        <p:grpSpPr>
          <a:xfrm>
            <a:off x="11432873" y="5852641"/>
            <a:ext cx="746082" cy="830239"/>
            <a:chOff x="11445912" y="5852641"/>
            <a:chExt cx="746082" cy="830239"/>
          </a:xfrm>
        </p:grpSpPr>
        <p:sp>
          <p:nvSpPr>
            <p:cNvPr id="34" name="Rectángulo: esquinas superiores redondeadas 33">
              <a:extLst>
                <a:ext uri="{FF2B5EF4-FFF2-40B4-BE49-F238E27FC236}">
                  <a16:creationId xmlns:a16="http://schemas.microsoft.com/office/drawing/2014/main" id="{9BFC8167-B989-4687-9165-2A2E0B7D2E63}"/>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5" name="Imagen 34" descr="Icono&#10;&#10;Descripción generada automáticamente">
              <a:hlinkClick r:id="rId6" action="ppaction://hlinksldjump"/>
              <a:extLst>
                <a:ext uri="{FF2B5EF4-FFF2-40B4-BE49-F238E27FC236}">
                  <a16:creationId xmlns:a16="http://schemas.microsoft.com/office/drawing/2014/main" id="{4EA6BEDD-689B-426E-9FC6-A9C920C9B011}"/>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36" name="Rectángulo 35">
            <a:extLst>
              <a:ext uri="{FF2B5EF4-FFF2-40B4-BE49-F238E27FC236}">
                <a16:creationId xmlns:a16="http://schemas.microsoft.com/office/drawing/2014/main" id="{BA3D0052-3E4B-4654-9924-859B2EC083D1}"/>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7" name="Rectángulo: esquinas superiores redondeadas 36">
            <a:extLst>
              <a:ext uri="{FF2B5EF4-FFF2-40B4-BE49-F238E27FC236}">
                <a16:creationId xmlns:a16="http://schemas.microsoft.com/office/drawing/2014/main" id="{E3019200-7D7F-49CB-8D5D-E00FD8E17027}"/>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Rectángulo: esquinas superiores redondeadas 37">
            <a:extLst>
              <a:ext uri="{FF2B5EF4-FFF2-40B4-BE49-F238E27FC236}">
                <a16:creationId xmlns:a16="http://schemas.microsoft.com/office/drawing/2014/main" id="{C2778ACD-F28B-45E9-84FE-EF6CD13BF925}"/>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9" name="Rectángulo: esquinas superiores redondeadas 38">
            <a:extLst>
              <a:ext uri="{FF2B5EF4-FFF2-40B4-BE49-F238E27FC236}">
                <a16:creationId xmlns:a16="http://schemas.microsoft.com/office/drawing/2014/main" id="{909B6B35-145B-430C-83FB-C94FBDE5629E}"/>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superiores redondeadas 39">
            <a:extLst>
              <a:ext uri="{FF2B5EF4-FFF2-40B4-BE49-F238E27FC236}">
                <a16:creationId xmlns:a16="http://schemas.microsoft.com/office/drawing/2014/main" id="{D4F1327D-206E-4C19-8C44-CA9BEA9D8C2F}"/>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Marcador de contenido 6">
            <a:extLst>
              <a:ext uri="{FF2B5EF4-FFF2-40B4-BE49-F238E27FC236}">
                <a16:creationId xmlns:a16="http://schemas.microsoft.com/office/drawing/2014/main" id="{40DE552B-8DE8-481E-A4CA-FA32CF6C34ED}"/>
              </a:ext>
            </a:extLst>
          </p:cNvPr>
          <p:cNvPicPr>
            <a:picLocks noGrp="1" noChangeAspect="1"/>
          </p:cNvPicPr>
          <p:nvPr>
            <p:ph idx="1"/>
          </p:nvPr>
        </p:nvPicPr>
        <p:blipFill>
          <a:blip r:embed="rId8"/>
          <a:stretch>
            <a:fillRect/>
          </a:stretch>
        </p:blipFill>
        <p:spPr>
          <a:xfrm>
            <a:off x="1872471" y="2230616"/>
            <a:ext cx="8835771" cy="3186079"/>
          </a:xfrm>
          <a:prstGeom prst="rect">
            <a:avLst/>
          </a:prstGeom>
        </p:spPr>
      </p:pic>
      <p:sp>
        <p:nvSpPr>
          <p:cNvPr id="18" name="Título 1">
            <a:extLst>
              <a:ext uri="{FF2B5EF4-FFF2-40B4-BE49-F238E27FC236}">
                <a16:creationId xmlns:a16="http://schemas.microsoft.com/office/drawing/2014/main" id="{3FC3BF51-1B02-49E0-BAD3-0CAD46B0B439}"/>
              </a:ext>
            </a:extLst>
          </p:cNvPr>
          <p:cNvSpPr>
            <a:spLocks noGrp="1"/>
          </p:cNvSpPr>
          <p:nvPr>
            <p:ph type="title"/>
          </p:nvPr>
        </p:nvSpPr>
        <p:spPr>
          <a:xfrm>
            <a:off x="1178428" y="598819"/>
            <a:ext cx="8546686" cy="713056"/>
          </a:xfrm>
        </p:spPr>
        <p:txBody>
          <a:bodyPr>
            <a:normAutofit/>
          </a:bodyPr>
          <a:lstStyle/>
          <a:p>
            <a:r>
              <a:rPr lang="es-AR" dirty="0">
                <a:latin typeface="Bahnschrift SemiBold Condensed" panose="020B0502040204020203" pitchFamily="34" charset="0"/>
              </a:rPr>
              <a:t>Aspectos indispensables</a:t>
            </a:r>
          </a:p>
        </p:txBody>
      </p:sp>
      <p:pic>
        <p:nvPicPr>
          <p:cNvPr id="19" name="Imagen 18" descr="Interfaz de usuario gráfica, Texto&#10;&#10;Descripción generada automáticamente">
            <a:extLst>
              <a:ext uri="{FF2B5EF4-FFF2-40B4-BE49-F238E27FC236}">
                <a16:creationId xmlns:a16="http://schemas.microsoft.com/office/drawing/2014/main" id="{7917A239-B2FF-4571-A996-AC205E75BE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08862893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25">
            <a:extLst>
              <a:ext uri="{FF2B5EF4-FFF2-40B4-BE49-F238E27FC236}">
                <a16:creationId xmlns:a16="http://schemas.microsoft.com/office/drawing/2014/main" id="{3FDA10AA-2379-4751-87C1-2A4FF34675AB}"/>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7" name="Grupo 26">
            <a:extLst>
              <a:ext uri="{FF2B5EF4-FFF2-40B4-BE49-F238E27FC236}">
                <a16:creationId xmlns:a16="http://schemas.microsoft.com/office/drawing/2014/main" id="{D1BDFF9A-4FB9-41DE-A20A-A06D3D17FA43}"/>
              </a:ext>
            </a:extLst>
          </p:cNvPr>
          <p:cNvGrpSpPr/>
          <p:nvPr/>
        </p:nvGrpSpPr>
        <p:grpSpPr>
          <a:xfrm>
            <a:off x="11433755" y="3946491"/>
            <a:ext cx="758245" cy="830239"/>
            <a:chOff x="11433755" y="3946491"/>
            <a:chExt cx="758245" cy="830239"/>
          </a:xfrm>
        </p:grpSpPr>
        <p:sp>
          <p:nvSpPr>
            <p:cNvPr id="28" name="Rectángulo: esquinas superiores redondeadas 27">
              <a:extLst>
                <a:ext uri="{FF2B5EF4-FFF2-40B4-BE49-F238E27FC236}">
                  <a16:creationId xmlns:a16="http://schemas.microsoft.com/office/drawing/2014/main" id="{14E9BC48-0B27-4E96-80C6-147C35CF6749}"/>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9" name="Imagen 28" descr="Icono&#10;&#10;Descripción generada automáticamente">
              <a:hlinkClick r:id="rId2" action="ppaction://hlinksldjump"/>
              <a:extLst>
                <a:ext uri="{FF2B5EF4-FFF2-40B4-BE49-F238E27FC236}">
                  <a16:creationId xmlns:a16="http://schemas.microsoft.com/office/drawing/2014/main" id="{216BEC5B-78A8-4789-A189-645544F406E5}"/>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0" name="Grupo 29">
            <a:extLst>
              <a:ext uri="{FF2B5EF4-FFF2-40B4-BE49-F238E27FC236}">
                <a16:creationId xmlns:a16="http://schemas.microsoft.com/office/drawing/2014/main" id="{9FFD68B8-E534-4A75-A1DF-BFEB4D84455F}"/>
              </a:ext>
            </a:extLst>
          </p:cNvPr>
          <p:cNvGrpSpPr/>
          <p:nvPr/>
        </p:nvGrpSpPr>
        <p:grpSpPr>
          <a:xfrm>
            <a:off x="11440459" y="4899566"/>
            <a:ext cx="751536" cy="830239"/>
            <a:chOff x="11440459" y="4899566"/>
            <a:chExt cx="751536" cy="830239"/>
          </a:xfrm>
        </p:grpSpPr>
        <p:sp>
          <p:nvSpPr>
            <p:cNvPr id="31" name="Rectángulo: esquinas superiores redondeadas 30">
              <a:extLst>
                <a:ext uri="{FF2B5EF4-FFF2-40B4-BE49-F238E27FC236}">
                  <a16:creationId xmlns:a16="http://schemas.microsoft.com/office/drawing/2014/main" id="{44CF44CF-FA42-413E-A682-ECA561ED5B51}"/>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2" name="Imagen 31" descr="Icono&#10;&#10;Descripción generada automáticamente">
              <a:hlinkClick r:id="rId4" action="ppaction://hlinksldjump"/>
              <a:extLst>
                <a:ext uri="{FF2B5EF4-FFF2-40B4-BE49-F238E27FC236}">
                  <a16:creationId xmlns:a16="http://schemas.microsoft.com/office/drawing/2014/main" id="{E3E42C20-6D9F-4D32-A804-13B2EAC4C0F0}"/>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3" name="Grupo 32">
            <a:extLst>
              <a:ext uri="{FF2B5EF4-FFF2-40B4-BE49-F238E27FC236}">
                <a16:creationId xmlns:a16="http://schemas.microsoft.com/office/drawing/2014/main" id="{C2D04207-05B7-4A30-8D46-44C260445303}"/>
              </a:ext>
            </a:extLst>
          </p:cNvPr>
          <p:cNvGrpSpPr/>
          <p:nvPr/>
        </p:nvGrpSpPr>
        <p:grpSpPr>
          <a:xfrm>
            <a:off x="11432873" y="5852641"/>
            <a:ext cx="746082" cy="830239"/>
            <a:chOff x="11445912" y="5852641"/>
            <a:chExt cx="746082" cy="830239"/>
          </a:xfrm>
        </p:grpSpPr>
        <p:sp>
          <p:nvSpPr>
            <p:cNvPr id="34" name="Rectángulo: esquinas superiores redondeadas 33">
              <a:extLst>
                <a:ext uri="{FF2B5EF4-FFF2-40B4-BE49-F238E27FC236}">
                  <a16:creationId xmlns:a16="http://schemas.microsoft.com/office/drawing/2014/main" id="{FB33C114-1E05-4F25-9916-607B25914EC4}"/>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5" name="Imagen 34" descr="Icono&#10;&#10;Descripción generada automáticamente">
              <a:hlinkClick r:id="rId6" action="ppaction://hlinksldjump"/>
              <a:extLst>
                <a:ext uri="{FF2B5EF4-FFF2-40B4-BE49-F238E27FC236}">
                  <a16:creationId xmlns:a16="http://schemas.microsoft.com/office/drawing/2014/main" id="{5AC2C606-CC85-45FA-88AB-95739BDF685A}"/>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36" name="Rectángulo 35">
            <a:extLst>
              <a:ext uri="{FF2B5EF4-FFF2-40B4-BE49-F238E27FC236}">
                <a16:creationId xmlns:a16="http://schemas.microsoft.com/office/drawing/2014/main" id="{7CBE2DF1-D0A5-4032-9B8C-90B3DCC206C4}"/>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7" name="Rectángulo: esquinas superiores redondeadas 36">
            <a:extLst>
              <a:ext uri="{FF2B5EF4-FFF2-40B4-BE49-F238E27FC236}">
                <a16:creationId xmlns:a16="http://schemas.microsoft.com/office/drawing/2014/main" id="{36F5B597-C259-459A-BDC6-8B70B726E5C3}"/>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Rectángulo: esquinas superiores redondeadas 37">
            <a:extLst>
              <a:ext uri="{FF2B5EF4-FFF2-40B4-BE49-F238E27FC236}">
                <a16:creationId xmlns:a16="http://schemas.microsoft.com/office/drawing/2014/main" id="{BDC9D8E9-5835-433C-94A5-37CC90E03220}"/>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9" name="Rectángulo: esquinas superiores redondeadas 38">
            <a:extLst>
              <a:ext uri="{FF2B5EF4-FFF2-40B4-BE49-F238E27FC236}">
                <a16:creationId xmlns:a16="http://schemas.microsoft.com/office/drawing/2014/main" id="{DE40B478-0DF1-49F2-9AE8-B618F5CC2E39}"/>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superiores redondeadas 39">
            <a:extLst>
              <a:ext uri="{FF2B5EF4-FFF2-40B4-BE49-F238E27FC236}">
                <a16:creationId xmlns:a16="http://schemas.microsoft.com/office/drawing/2014/main" id="{1C8ABC9F-A736-4B0E-9C1D-68AD550611E4}"/>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9" name="Marcador de contenido 8">
            <a:extLst>
              <a:ext uri="{FF2B5EF4-FFF2-40B4-BE49-F238E27FC236}">
                <a16:creationId xmlns:a16="http://schemas.microsoft.com/office/drawing/2014/main" id="{632D698C-AB19-4F99-9C8C-34B83533C506}"/>
              </a:ext>
            </a:extLst>
          </p:cNvPr>
          <p:cNvPicPr>
            <a:picLocks noGrp="1" noChangeAspect="1"/>
          </p:cNvPicPr>
          <p:nvPr>
            <p:ph idx="1"/>
          </p:nvPr>
        </p:nvPicPr>
        <p:blipFill>
          <a:blip r:embed="rId8"/>
          <a:stretch>
            <a:fillRect/>
          </a:stretch>
        </p:blipFill>
        <p:spPr>
          <a:xfrm>
            <a:off x="2545014" y="1802374"/>
            <a:ext cx="7052918" cy="3403765"/>
          </a:xfrm>
          <a:prstGeom prst="rect">
            <a:avLst/>
          </a:prstGeom>
        </p:spPr>
      </p:pic>
      <p:sp>
        <p:nvSpPr>
          <p:cNvPr id="18" name="Título 1">
            <a:extLst>
              <a:ext uri="{FF2B5EF4-FFF2-40B4-BE49-F238E27FC236}">
                <a16:creationId xmlns:a16="http://schemas.microsoft.com/office/drawing/2014/main" id="{74086872-DF32-4371-89D4-87F23F25B382}"/>
              </a:ext>
            </a:extLst>
          </p:cNvPr>
          <p:cNvSpPr>
            <a:spLocks noGrp="1"/>
          </p:cNvSpPr>
          <p:nvPr>
            <p:ph type="title"/>
          </p:nvPr>
        </p:nvSpPr>
        <p:spPr>
          <a:xfrm>
            <a:off x="1080000" y="360000"/>
            <a:ext cx="8546686" cy="900000"/>
          </a:xfrm>
        </p:spPr>
        <p:txBody>
          <a:bodyPr>
            <a:normAutofit/>
          </a:bodyPr>
          <a:lstStyle/>
          <a:p>
            <a:r>
              <a:rPr lang="es-AR" dirty="0">
                <a:latin typeface="Bahnschrift SemiBold Condensed" panose="020B0502040204020203" pitchFamily="34" charset="0"/>
              </a:rPr>
              <a:t>Más aspectos</a:t>
            </a:r>
          </a:p>
        </p:txBody>
      </p:sp>
      <p:pic>
        <p:nvPicPr>
          <p:cNvPr id="19" name="Imagen 18" descr="Interfaz de usuario gráfica, Texto&#10;&#10;Descripción generada automáticamente">
            <a:extLst>
              <a:ext uri="{FF2B5EF4-FFF2-40B4-BE49-F238E27FC236}">
                <a16:creationId xmlns:a16="http://schemas.microsoft.com/office/drawing/2014/main" id="{AFFB6157-6338-4675-B6C4-A3510F5D3B4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307237208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23DFCB-6330-4CF0-81C5-EA79EF7A8AB0}"/>
              </a:ext>
            </a:extLst>
          </p:cNvPr>
          <p:cNvSpPr>
            <a:spLocks noGrp="1"/>
          </p:cNvSpPr>
          <p:nvPr>
            <p:ph type="title"/>
          </p:nvPr>
        </p:nvSpPr>
        <p:spPr>
          <a:xfrm>
            <a:off x="1080000" y="360000"/>
            <a:ext cx="4563963" cy="900000"/>
          </a:xfrm>
        </p:spPr>
        <p:txBody>
          <a:bodyPr>
            <a:normAutofit fontScale="90000"/>
          </a:bodyPr>
          <a:lstStyle/>
          <a:p>
            <a:r>
              <a:rPr lang="es-AR" b="1" dirty="0">
                <a:latin typeface="Bebas Neue" panose="020B0606020202050201" pitchFamily="34" charset="0"/>
              </a:rPr>
              <a:t>Pruebas exploratorias</a:t>
            </a:r>
          </a:p>
        </p:txBody>
      </p:sp>
      <p:sp>
        <p:nvSpPr>
          <p:cNvPr id="27" name="Rectángulo 26">
            <a:extLst>
              <a:ext uri="{FF2B5EF4-FFF2-40B4-BE49-F238E27FC236}">
                <a16:creationId xmlns:a16="http://schemas.microsoft.com/office/drawing/2014/main" id="{F18C7BFD-5450-4B79-8DF7-3987338D73FB}"/>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8" name="Grupo 27">
            <a:extLst>
              <a:ext uri="{FF2B5EF4-FFF2-40B4-BE49-F238E27FC236}">
                <a16:creationId xmlns:a16="http://schemas.microsoft.com/office/drawing/2014/main" id="{08FE2C4E-E65D-4D6D-ABF6-3C3C5CDE4132}"/>
              </a:ext>
            </a:extLst>
          </p:cNvPr>
          <p:cNvGrpSpPr/>
          <p:nvPr/>
        </p:nvGrpSpPr>
        <p:grpSpPr>
          <a:xfrm>
            <a:off x="11433755" y="3946491"/>
            <a:ext cx="758245" cy="830239"/>
            <a:chOff x="11433755" y="3946491"/>
            <a:chExt cx="758245" cy="830239"/>
          </a:xfrm>
        </p:grpSpPr>
        <p:sp>
          <p:nvSpPr>
            <p:cNvPr id="29" name="Rectángulo: esquinas superiores redondeadas 28">
              <a:extLst>
                <a:ext uri="{FF2B5EF4-FFF2-40B4-BE49-F238E27FC236}">
                  <a16:creationId xmlns:a16="http://schemas.microsoft.com/office/drawing/2014/main" id="{DCC34C5E-F6CC-4151-A003-A4B483FD2CA8}"/>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 name="Imagen 29" descr="Icono&#10;&#10;Descripción generada automáticamente">
              <a:hlinkClick r:id="rId3" action="ppaction://hlinksldjump"/>
              <a:extLst>
                <a:ext uri="{FF2B5EF4-FFF2-40B4-BE49-F238E27FC236}">
                  <a16:creationId xmlns:a16="http://schemas.microsoft.com/office/drawing/2014/main" id="{58633C34-8372-4603-8DB1-8B759D0D37DB}"/>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1" name="Grupo 30">
            <a:extLst>
              <a:ext uri="{FF2B5EF4-FFF2-40B4-BE49-F238E27FC236}">
                <a16:creationId xmlns:a16="http://schemas.microsoft.com/office/drawing/2014/main" id="{253C3556-F045-4EB8-8740-F8E35DDE0502}"/>
              </a:ext>
            </a:extLst>
          </p:cNvPr>
          <p:cNvGrpSpPr/>
          <p:nvPr/>
        </p:nvGrpSpPr>
        <p:grpSpPr>
          <a:xfrm>
            <a:off x="11440459" y="4899566"/>
            <a:ext cx="751536" cy="830239"/>
            <a:chOff x="11440459" y="4899566"/>
            <a:chExt cx="751536" cy="830239"/>
          </a:xfrm>
        </p:grpSpPr>
        <p:sp>
          <p:nvSpPr>
            <p:cNvPr id="32" name="Rectángulo: esquinas superiores redondeadas 31">
              <a:extLst>
                <a:ext uri="{FF2B5EF4-FFF2-40B4-BE49-F238E27FC236}">
                  <a16:creationId xmlns:a16="http://schemas.microsoft.com/office/drawing/2014/main" id="{36985D36-B301-4AE1-9062-9AEE3545D239}"/>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Imagen 32" descr="Icono&#10;&#10;Descripción generada automáticamente">
              <a:hlinkClick r:id="rId5" action="ppaction://hlinksldjump"/>
              <a:extLst>
                <a:ext uri="{FF2B5EF4-FFF2-40B4-BE49-F238E27FC236}">
                  <a16:creationId xmlns:a16="http://schemas.microsoft.com/office/drawing/2014/main" id="{CDCFBE38-A92D-45E3-9B50-35B0A5064D04}"/>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4" name="Grupo 33">
            <a:extLst>
              <a:ext uri="{FF2B5EF4-FFF2-40B4-BE49-F238E27FC236}">
                <a16:creationId xmlns:a16="http://schemas.microsoft.com/office/drawing/2014/main" id="{D12759FC-93D8-44E2-BEE2-DF5D6A0B4C5A}"/>
              </a:ext>
            </a:extLst>
          </p:cNvPr>
          <p:cNvGrpSpPr/>
          <p:nvPr/>
        </p:nvGrpSpPr>
        <p:grpSpPr>
          <a:xfrm>
            <a:off x="11432873" y="5852641"/>
            <a:ext cx="746082" cy="830239"/>
            <a:chOff x="11445912" y="5852641"/>
            <a:chExt cx="746082" cy="830239"/>
          </a:xfrm>
        </p:grpSpPr>
        <p:sp>
          <p:nvSpPr>
            <p:cNvPr id="35" name="Rectángulo: esquinas superiores redondeadas 34">
              <a:extLst>
                <a:ext uri="{FF2B5EF4-FFF2-40B4-BE49-F238E27FC236}">
                  <a16:creationId xmlns:a16="http://schemas.microsoft.com/office/drawing/2014/main" id="{95B3DD5A-F72C-4DED-A634-52CC1AAE1552}"/>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7" action="ppaction://hlinksldjump"/>
              <a:extLst>
                <a:ext uri="{FF2B5EF4-FFF2-40B4-BE49-F238E27FC236}">
                  <a16:creationId xmlns:a16="http://schemas.microsoft.com/office/drawing/2014/main" id="{15287EC6-22DF-44D4-8D02-ED83EC86EBA8}"/>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37" name="Rectángulo 36">
            <a:extLst>
              <a:ext uri="{FF2B5EF4-FFF2-40B4-BE49-F238E27FC236}">
                <a16:creationId xmlns:a16="http://schemas.microsoft.com/office/drawing/2014/main" id="{929AF6AA-138C-48FB-9346-84B2130951A6}"/>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8" name="Rectángulo: esquinas superiores redondeadas 37">
            <a:extLst>
              <a:ext uri="{FF2B5EF4-FFF2-40B4-BE49-F238E27FC236}">
                <a16:creationId xmlns:a16="http://schemas.microsoft.com/office/drawing/2014/main" id="{129705D2-CA60-4EE1-A102-99DE4430120D}"/>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9" name="Rectángulo: esquinas superiores redondeadas 38">
            <a:extLst>
              <a:ext uri="{FF2B5EF4-FFF2-40B4-BE49-F238E27FC236}">
                <a16:creationId xmlns:a16="http://schemas.microsoft.com/office/drawing/2014/main" id="{B8217BC8-E427-4431-AB72-0CEEED2D2416}"/>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superiores redondeadas 39">
            <a:extLst>
              <a:ext uri="{FF2B5EF4-FFF2-40B4-BE49-F238E27FC236}">
                <a16:creationId xmlns:a16="http://schemas.microsoft.com/office/drawing/2014/main" id="{5B39BD88-EAAB-474E-9DED-6DC93D712252}"/>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Rectángulo: esquinas superiores redondeadas 40">
            <a:extLst>
              <a:ext uri="{FF2B5EF4-FFF2-40B4-BE49-F238E27FC236}">
                <a16:creationId xmlns:a16="http://schemas.microsoft.com/office/drawing/2014/main" id="{9AA0154B-4C10-485F-8537-49FAFC07C3CE}"/>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 name="Marcador de contenido 4">
            <a:extLst>
              <a:ext uri="{FF2B5EF4-FFF2-40B4-BE49-F238E27FC236}">
                <a16:creationId xmlns:a16="http://schemas.microsoft.com/office/drawing/2014/main" id="{5DA6ECAE-E522-4D04-9071-DBE68C27010F}"/>
              </a:ext>
            </a:extLst>
          </p:cNvPr>
          <p:cNvPicPr>
            <a:picLocks noGrp="1" noChangeAspect="1"/>
          </p:cNvPicPr>
          <p:nvPr>
            <p:ph idx="1"/>
          </p:nvPr>
        </p:nvPicPr>
        <p:blipFill>
          <a:blip r:embed="rId9"/>
          <a:stretch>
            <a:fillRect/>
          </a:stretch>
        </p:blipFill>
        <p:spPr>
          <a:xfrm>
            <a:off x="2643308" y="1647987"/>
            <a:ext cx="6905384" cy="4351338"/>
          </a:xfrm>
          <a:prstGeom prst="rect">
            <a:avLst/>
          </a:prstGeom>
        </p:spPr>
      </p:pic>
      <p:pic>
        <p:nvPicPr>
          <p:cNvPr id="19" name="Imagen 18" descr="Interfaz de usuario gráfica, Texto&#10;&#10;Descripción generada automáticamente">
            <a:extLst>
              <a:ext uri="{FF2B5EF4-FFF2-40B4-BE49-F238E27FC236}">
                <a16:creationId xmlns:a16="http://schemas.microsoft.com/office/drawing/2014/main" id="{6B7938B5-347B-4E41-9D6A-65D3BD6249B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195090279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175D5B-3399-44D7-A682-162C330C6AC5}"/>
              </a:ext>
            </a:extLst>
          </p:cNvPr>
          <p:cNvSpPr>
            <a:spLocks noGrp="1"/>
          </p:cNvSpPr>
          <p:nvPr>
            <p:ph type="title"/>
          </p:nvPr>
        </p:nvSpPr>
        <p:spPr>
          <a:xfrm>
            <a:off x="1080000" y="360000"/>
            <a:ext cx="9597105" cy="900000"/>
          </a:xfrm>
        </p:spPr>
        <p:txBody>
          <a:bodyPr/>
          <a:lstStyle/>
          <a:p>
            <a:r>
              <a:rPr lang="es-AR" dirty="0">
                <a:latin typeface="Bahnschrift SemiBold Condensed" panose="020B0502040204020203" pitchFamily="34" charset="0"/>
              </a:rPr>
              <a:t>¿Cuándo es recomendable?</a:t>
            </a:r>
          </a:p>
        </p:txBody>
      </p:sp>
      <p:pic>
        <p:nvPicPr>
          <p:cNvPr id="4" name="Marcador de contenido 3">
            <a:extLst>
              <a:ext uri="{FF2B5EF4-FFF2-40B4-BE49-F238E27FC236}">
                <a16:creationId xmlns:a16="http://schemas.microsoft.com/office/drawing/2014/main" id="{E2BB1FA6-248B-49EA-83B9-5B3A0C0A7AA7}"/>
              </a:ext>
            </a:extLst>
          </p:cNvPr>
          <p:cNvPicPr>
            <a:picLocks noGrp="1" noChangeAspect="1"/>
          </p:cNvPicPr>
          <p:nvPr>
            <p:ph idx="1"/>
          </p:nvPr>
        </p:nvPicPr>
        <p:blipFill rotWithShape="1">
          <a:blip r:embed="rId3"/>
          <a:srcRect r="71969"/>
          <a:stretch/>
        </p:blipFill>
        <p:spPr>
          <a:xfrm>
            <a:off x="1576337" y="2193916"/>
            <a:ext cx="2533845" cy="3259479"/>
          </a:xfrm>
          <a:prstGeom prst="rect">
            <a:avLst/>
          </a:prstGeom>
        </p:spPr>
      </p:pic>
      <p:sp>
        <p:nvSpPr>
          <p:cNvPr id="22" name="Rectángulo 21">
            <a:extLst>
              <a:ext uri="{FF2B5EF4-FFF2-40B4-BE49-F238E27FC236}">
                <a16:creationId xmlns:a16="http://schemas.microsoft.com/office/drawing/2014/main" id="{D0D77771-B464-4ED0-B4E6-CDBAB16560DC}"/>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7" name="Grupo 26">
            <a:extLst>
              <a:ext uri="{FF2B5EF4-FFF2-40B4-BE49-F238E27FC236}">
                <a16:creationId xmlns:a16="http://schemas.microsoft.com/office/drawing/2014/main" id="{0AA715E4-37B6-44E8-9807-94A88C305575}"/>
              </a:ext>
            </a:extLst>
          </p:cNvPr>
          <p:cNvGrpSpPr/>
          <p:nvPr/>
        </p:nvGrpSpPr>
        <p:grpSpPr>
          <a:xfrm>
            <a:off x="11440459" y="4899566"/>
            <a:ext cx="751536" cy="830239"/>
            <a:chOff x="11440459" y="4899566"/>
            <a:chExt cx="751536" cy="830239"/>
          </a:xfrm>
        </p:grpSpPr>
        <p:sp>
          <p:nvSpPr>
            <p:cNvPr id="28" name="Rectángulo: esquinas superiores redondeadas 27">
              <a:extLst>
                <a:ext uri="{FF2B5EF4-FFF2-40B4-BE49-F238E27FC236}">
                  <a16:creationId xmlns:a16="http://schemas.microsoft.com/office/drawing/2014/main" id="{4A6541E9-0FE6-4848-AF22-0F365B440025}"/>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9" name="Imagen 28" descr="Icono&#10;&#10;Descripción generada automáticamente">
              <a:hlinkClick r:id="rId4" action="ppaction://hlinksldjump"/>
              <a:extLst>
                <a:ext uri="{FF2B5EF4-FFF2-40B4-BE49-F238E27FC236}">
                  <a16:creationId xmlns:a16="http://schemas.microsoft.com/office/drawing/2014/main" id="{233D5EBA-8A5C-4352-8405-E4AA72F5D17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42" name="Grupo 41">
            <a:extLst>
              <a:ext uri="{FF2B5EF4-FFF2-40B4-BE49-F238E27FC236}">
                <a16:creationId xmlns:a16="http://schemas.microsoft.com/office/drawing/2014/main" id="{FE2F96A6-A4E4-4091-9F16-12B11179BE3A}"/>
              </a:ext>
            </a:extLst>
          </p:cNvPr>
          <p:cNvGrpSpPr/>
          <p:nvPr/>
        </p:nvGrpSpPr>
        <p:grpSpPr>
          <a:xfrm>
            <a:off x="11432873" y="5852641"/>
            <a:ext cx="746082" cy="830239"/>
            <a:chOff x="11445912" y="5852641"/>
            <a:chExt cx="746082" cy="830239"/>
          </a:xfrm>
        </p:grpSpPr>
        <p:sp>
          <p:nvSpPr>
            <p:cNvPr id="43" name="Rectángulo: esquinas superiores redondeadas 42">
              <a:extLst>
                <a:ext uri="{FF2B5EF4-FFF2-40B4-BE49-F238E27FC236}">
                  <a16:creationId xmlns:a16="http://schemas.microsoft.com/office/drawing/2014/main" id="{B85AB8D2-7F71-4255-B379-810BC43D0970}"/>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4" name="Imagen 43" descr="Icono&#10;&#10;Descripción generada automáticamente">
              <a:hlinkClick r:id="rId6" action="ppaction://hlinksldjump"/>
              <a:extLst>
                <a:ext uri="{FF2B5EF4-FFF2-40B4-BE49-F238E27FC236}">
                  <a16:creationId xmlns:a16="http://schemas.microsoft.com/office/drawing/2014/main" id="{4CED4F04-842F-4276-99F0-8F99D08FCDCC}"/>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45" name="Rectángulo 44">
            <a:extLst>
              <a:ext uri="{FF2B5EF4-FFF2-40B4-BE49-F238E27FC236}">
                <a16:creationId xmlns:a16="http://schemas.microsoft.com/office/drawing/2014/main" id="{16A48096-03DE-4879-9179-1F4ADCC37053}"/>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46" name="Rectángulo: esquinas superiores redondeadas 45">
            <a:extLst>
              <a:ext uri="{FF2B5EF4-FFF2-40B4-BE49-F238E27FC236}">
                <a16:creationId xmlns:a16="http://schemas.microsoft.com/office/drawing/2014/main" id="{68ED9087-3C7C-417E-B03D-A41E06923256}"/>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7" name="Rectángulo: esquinas superiores redondeadas 46">
            <a:extLst>
              <a:ext uri="{FF2B5EF4-FFF2-40B4-BE49-F238E27FC236}">
                <a16:creationId xmlns:a16="http://schemas.microsoft.com/office/drawing/2014/main" id="{35F7ADA5-04B4-4EA4-B0C4-EF22000E3126}"/>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8" name="Rectángulo: esquinas superiores redondeadas 47">
            <a:extLst>
              <a:ext uri="{FF2B5EF4-FFF2-40B4-BE49-F238E27FC236}">
                <a16:creationId xmlns:a16="http://schemas.microsoft.com/office/drawing/2014/main" id="{7EAB9AD3-297E-48E1-B288-173CAD1C732E}"/>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9" name="Rectángulo: esquinas superiores redondeadas 48">
            <a:extLst>
              <a:ext uri="{FF2B5EF4-FFF2-40B4-BE49-F238E27FC236}">
                <a16:creationId xmlns:a16="http://schemas.microsoft.com/office/drawing/2014/main" id="{1C2E8D14-29FF-46A1-A90C-53D2BF3C6FC2}"/>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0" name="Rectángulo: esquinas superiores redondeadas 49">
            <a:extLst>
              <a:ext uri="{FF2B5EF4-FFF2-40B4-BE49-F238E27FC236}">
                <a16:creationId xmlns:a16="http://schemas.microsoft.com/office/drawing/2014/main" id="{5BFFE1CA-4EA2-483C-8B0B-B60B7862B9ED}"/>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0" name="Marcador de contenido 3">
            <a:extLst>
              <a:ext uri="{FF2B5EF4-FFF2-40B4-BE49-F238E27FC236}">
                <a16:creationId xmlns:a16="http://schemas.microsoft.com/office/drawing/2014/main" id="{5358B300-4855-4140-951D-C5A6B843F398}"/>
              </a:ext>
            </a:extLst>
          </p:cNvPr>
          <p:cNvPicPr>
            <a:picLocks noChangeAspect="1"/>
          </p:cNvPicPr>
          <p:nvPr/>
        </p:nvPicPr>
        <p:blipFill rotWithShape="1">
          <a:blip r:embed="rId3"/>
          <a:srcRect l="35588" r="38357"/>
          <a:stretch/>
        </p:blipFill>
        <p:spPr>
          <a:xfrm>
            <a:off x="4793673" y="2192400"/>
            <a:ext cx="2355272" cy="3259479"/>
          </a:xfrm>
          <a:prstGeom prst="rect">
            <a:avLst/>
          </a:prstGeom>
        </p:spPr>
      </p:pic>
      <p:pic>
        <p:nvPicPr>
          <p:cNvPr id="24" name="Marcador de contenido 3">
            <a:extLst>
              <a:ext uri="{FF2B5EF4-FFF2-40B4-BE49-F238E27FC236}">
                <a16:creationId xmlns:a16="http://schemas.microsoft.com/office/drawing/2014/main" id="{2933BFA7-4AE0-42BB-87D2-17965B17049C}"/>
              </a:ext>
            </a:extLst>
          </p:cNvPr>
          <p:cNvPicPr>
            <a:picLocks noChangeAspect="1"/>
          </p:cNvPicPr>
          <p:nvPr/>
        </p:nvPicPr>
        <p:blipFill rotWithShape="1">
          <a:blip r:embed="rId3"/>
          <a:srcRect l="69205"/>
          <a:stretch/>
        </p:blipFill>
        <p:spPr>
          <a:xfrm>
            <a:off x="7832436" y="2192400"/>
            <a:ext cx="2783690" cy="3259479"/>
          </a:xfrm>
          <a:prstGeom prst="rect">
            <a:avLst/>
          </a:prstGeom>
        </p:spPr>
      </p:pic>
      <p:pic>
        <p:nvPicPr>
          <p:cNvPr id="19" name="Imagen 18" descr="Interfaz de usuario gráfica, Texto&#10;&#10;Descripción generada automáticamente">
            <a:extLst>
              <a:ext uri="{FF2B5EF4-FFF2-40B4-BE49-F238E27FC236}">
                <a16:creationId xmlns:a16="http://schemas.microsoft.com/office/drawing/2014/main" id="{6B7EDB1C-1AEF-4464-94EF-423FCBA96B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98234538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childTnLst>
                                </p:cTn>
                              </p:par>
                            </p:childTnLst>
                          </p:cTn>
                        </p:par>
                        <p:par>
                          <p:cTn id="8" fill="hold">
                            <p:stCondLst>
                              <p:cond delay="3000"/>
                            </p:stCondLst>
                            <p:childTnLst>
                              <p:par>
                                <p:cTn id="9" presetID="10" presetClass="entr" presetSubtype="0" fill="hold" nodeType="afterEffect">
                                  <p:stCondLst>
                                    <p:cond delay="250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par>
                          <p:cTn id="12" fill="hold">
                            <p:stCondLst>
                              <p:cond delay="6500"/>
                            </p:stCondLst>
                            <p:childTnLst>
                              <p:par>
                                <p:cTn id="13" presetID="10" presetClass="entr" presetSubtype="0" fill="hold" nodeType="afterEffect">
                                  <p:stCondLst>
                                    <p:cond delay="600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arcador de contenido 2">
            <a:extLst>
              <a:ext uri="{FF2B5EF4-FFF2-40B4-BE49-F238E27FC236}">
                <a16:creationId xmlns:a16="http://schemas.microsoft.com/office/drawing/2014/main" id="{889ADAE6-28ED-4D95-8BCC-3539BBEF4FA9}"/>
              </a:ext>
            </a:extLst>
          </p:cNvPr>
          <p:cNvPicPr>
            <a:picLocks noGrp="1" noChangeAspect="1"/>
          </p:cNvPicPr>
          <p:nvPr>
            <p:ph idx="1"/>
          </p:nvPr>
        </p:nvPicPr>
        <p:blipFill rotWithShape="1">
          <a:blip r:embed="rId3"/>
          <a:srcRect r="50000"/>
          <a:stretch/>
        </p:blipFill>
        <p:spPr>
          <a:xfrm>
            <a:off x="2544245" y="2232400"/>
            <a:ext cx="3551755" cy="3428180"/>
          </a:xfrm>
          <a:prstGeom prst="rect">
            <a:avLst/>
          </a:prstGeom>
        </p:spPr>
      </p:pic>
      <p:sp>
        <p:nvSpPr>
          <p:cNvPr id="21" name="Rectángulo 20">
            <a:extLst>
              <a:ext uri="{FF2B5EF4-FFF2-40B4-BE49-F238E27FC236}">
                <a16:creationId xmlns:a16="http://schemas.microsoft.com/office/drawing/2014/main" id="{80BE3B62-A247-4D90-9E2E-3386BD13F277}"/>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2" name="Rectángulo: esquinas superiores redondeadas 21">
            <a:extLst>
              <a:ext uri="{FF2B5EF4-FFF2-40B4-BE49-F238E27FC236}">
                <a16:creationId xmlns:a16="http://schemas.microsoft.com/office/drawing/2014/main" id="{63AABBF5-1697-4AE4-8379-CAA65A052450}"/>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3" name="Rectángulo: esquinas superiores redondeadas 22">
            <a:extLst>
              <a:ext uri="{FF2B5EF4-FFF2-40B4-BE49-F238E27FC236}">
                <a16:creationId xmlns:a16="http://schemas.microsoft.com/office/drawing/2014/main" id="{BB4E3699-9DC4-4F32-B2E7-B5C6DDB1A2FB}"/>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4" name="Rectángulo: esquinas superiores redondeadas 23">
            <a:extLst>
              <a:ext uri="{FF2B5EF4-FFF2-40B4-BE49-F238E27FC236}">
                <a16:creationId xmlns:a16="http://schemas.microsoft.com/office/drawing/2014/main" id="{08FB7DF0-1AF3-4D49-AB8D-7AC590E38505}"/>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5" name="Rectángulo: esquinas superiores redondeadas 24">
            <a:extLst>
              <a:ext uri="{FF2B5EF4-FFF2-40B4-BE49-F238E27FC236}">
                <a16:creationId xmlns:a16="http://schemas.microsoft.com/office/drawing/2014/main" id="{298500E5-723A-48C2-A794-595E490600A3}"/>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Rectángulo: esquinas superiores redondeadas 25">
            <a:extLst>
              <a:ext uri="{FF2B5EF4-FFF2-40B4-BE49-F238E27FC236}">
                <a16:creationId xmlns:a16="http://schemas.microsoft.com/office/drawing/2014/main" id="{6DD8A3F8-605B-4736-84E7-14FCB9ACE971}"/>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Rectángulo 43">
            <a:extLst>
              <a:ext uri="{FF2B5EF4-FFF2-40B4-BE49-F238E27FC236}">
                <a16:creationId xmlns:a16="http://schemas.microsoft.com/office/drawing/2014/main" id="{6A88070E-EA92-4C23-BA0F-EEA8FD08E4E0}"/>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45" name="Grupo 44">
            <a:extLst>
              <a:ext uri="{FF2B5EF4-FFF2-40B4-BE49-F238E27FC236}">
                <a16:creationId xmlns:a16="http://schemas.microsoft.com/office/drawing/2014/main" id="{A5BF9640-672A-4218-BE8C-6616684EDC66}"/>
              </a:ext>
            </a:extLst>
          </p:cNvPr>
          <p:cNvGrpSpPr/>
          <p:nvPr/>
        </p:nvGrpSpPr>
        <p:grpSpPr>
          <a:xfrm>
            <a:off x="11440459" y="4899566"/>
            <a:ext cx="751536" cy="830239"/>
            <a:chOff x="11440459" y="4899566"/>
            <a:chExt cx="751536" cy="830239"/>
          </a:xfrm>
        </p:grpSpPr>
        <p:sp>
          <p:nvSpPr>
            <p:cNvPr id="46" name="Rectángulo: esquinas superiores redondeadas 45">
              <a:extLst>
                <a:ext uri="{FF2B5EF4-FFF2-40B4-BE49-F238E27FC236}">
                  <a16:creationId xmlns:a16="http://schemas.microsoft.com/office/drawing/2014/main" id="{6D8E14FD-B8B4-4743-9521-AA426A00CEAB}"/>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7" name="Imagen 46" descr="Icono&#10;&#10;Descripción generada automáticamente">
              <a:hlinkClick r:id="rId4" action="ppaction://hlinksldjump"/>
              <a:extLst>
                <a:ext uri="{FF2B5EF4-FFF2-40B4-BE49-F238E27FC236}">
                  <a16:creationId xmlns:a16="http://schemas.microsoft.com/office/drawing/2014/main" id="{CF534257-AB96-4BA3-9EA3-33418994906E}"/>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48" name="Grupo 47">
            <a:extLst>
              <a:ext uri="{FF2B5EF4-FFF2-40B4-BE49-F238E27FC236}">
                <a16:creationId xmlns:a16="http://schemas.microsoft.com/office/drawing/2014/main" id="{666BDBC1-8435-48AA-903C-57CE7AA0B503}"/>
              </a:ext>
            </a:extLst>
          </p:cNvPr>
          <p:cNvGrpSpPr/>
          <p:nvPr/>
        </p:nvGrpSpPr>
        <p:grpSpPr>
          <a:xfrm>
            <a:off x="11432873" y="5852641"/>
            <a:ext cx="746082" cy="830239"/>
            <a:chOff x="11445912" y="5852641"/>
            <a:chExt cx="746082" cy="830239"/>
          </a:xfrm>
        </p:grpSpPr>
        <p:sp>
          <p:nvSpPr>
            <p:cNvPr id="49" name="Rectángulo: esquinas superiores redondeadas 48">
              <a:extLst>
                <a:ext uri="{FF2B5EF4-FFF2-40B4-BE49-F238E27FC236}">
                  <a16:creationId xmlns:a16="http://schemas.microsoft.com/office/drawing/2014/main" id="{A8B6B2B0-6B3C-4436-9DEE-31CD86C52B35}"/>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0" name="Imagen 49" descr="Icono&#10;&#10;Descripción generada automáticamente">
              <a:hlinkClick r:id="rId6" action="ppaction://hlinksldjump"/>
              <a:extLst>
                <a:ext uri="{FF2B5EF4-FFF2-40B4-BE49-F238E27FC236}">
                  <a16:creationId xmlns:a16="http://schemas.microsoft.com/office/drawing/2014/main" id="{0A189D07-E3BA-42E3-9224-BEE1E7A06FE9}"/>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51" name="Título 1">
            <a:extLst>
              <a:ext uri="{FF2B5EF4-FFF2-40B4-BE49-F238E27FC236}">
                <a16:creationId xmlns:a16="http://schemas.microsoft.com/office/drawing/2014/main" id="{08FC8708-7039-497B-9024-344F6D04CF04}"/>
              </a:ext>
            </a:extLst>
          </p:cNvPr>
          <p:cNvSpPr txBox="1">
            <a:spLocks/>
          </p:cNvSpPr>
          <p:nvPr/>
        </p:nvSpPr>
        <p:spPr>
          <a:xfrm>
            <a:off x="1080000" y="360000"/>
            <a:ext cx="5563490" cy="900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AR" dirty="0">
                <a:latin typeface="Bahnschrift SemiBold Condensed" panose="020B0502040204020203" pitchFamily="34" charset="0"/>
              </a:rPr>
              <a:t>¿Cuándo es recomendable?</a:t>
            </a:r>
          </a:p>
        </p:txBody>
      </p:sp>
      <p:pic>
        <p:nvPicPr>
          <p:cNvPr id="18" name="Marcador de contenido 2">
            <a:extLst>
              <a:ext uri="{FF2B5EF4-FFF2-40B4-BE49-F238E27FC236}">
                <a16:creationId xmlns:a16="http://schemas.microsoft.com/office/drawing/2014/main" id="{0263BD6F-B1A9-4862-B868-09C02156B78D}"/>
              </a:ext>
            </a:extLst>
          </p:cNvPr>
          <p:cNvPicPr>
            <a:picLocks noChangeAspect="1"/>
          </p:cNvPicPr>
          <p:nvPr/>
        </p:nvPicPr>
        <p:blipFill rotWithShape="1">
          <a:blip r:embed="rId3"/>
          <a:srcRect l="61842"/>
          <a:stretch/>
        </p:blipFill>
        <p:spPr>
          <a:xfrm>
            <a:off x="6938128" y="2232000"/>
            <a:ext cx="2710581" cy="3428180"/>
          </a:xfrm>
          <a:prstGeom prst="rect">
            <a:avLst/>
          </a:prstGeom>
        </p:spPr>
      </p:pic>
      <p:pic>
        <p:nvPicPr>
          <p:cNvPr id="19" name="Imagen 18" descr="Interfaz de usuario gráfica, Texto&#10;&#10;Descripción generada automáticamente">
            <a:extLst>
              <a:ext uri="{FF2B5EF4-FFF2-40B4-BE49-F238E27FC236}">
                <a16:creationId xmlns:a16="http://schemas.microsoft.com/office/drawing/2014/main" id="{564F5EDA-6E6E-47B2-9DF5-A387CE05A6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46784348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10" presetClass="entr" presetSubtype="0" fill="hold" nodeType="afterEffect">
                                  <p:stCondLst>
                                    <p:cond delay="8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CA45BD-AB84-432B-A629-2638D2E29DE9}"/>
              </a:ext>
            </a:extLst>
          </p:cNvPr>
          <p:cNvSpPr>
            <a:spLocks noGrp="1"/>
          </p:cNvSpPr>
          <p:nvPr>
            <p:ph type="title"/>
          </p:nvPr>
        </p:nvSpPr>
        <p:spPr>
          <a:xfrm>
            <a:off x="1080000" y="360000"/>
            <a:ext cx="3531216" cy="900000"/>
          </a:xfrm>
        </p:spPr>
        <p:txBody>
          <a:bodyPr/>
          <a:lstStyle/>
          <a:p>
            <a:r>
              <a:rPr lang="es-AR" dirty="0">
                <a:latin typeface="Bahnschrift SemiBold Condensed" panose="020B0502040204020203" pitchFamily="34" charset="0"/>
              </a:rPr>
              <a:t>Buenas</a:t>
            </a:r>
            <a:r>
              <a:rPr lang="es-AR" dirty="0"/>
              <a:t> </a:t>
            </a:r>
            <a:r>
              <a:rPr lang="es-AR" dirty="0">
                <a:latin typeface="Bahnschrift SemiBold Condensed" panose="020B0502040204020203" pitchFamily="34" charset="0"/>
              </a:rPr>
              <a:t>Prácticas</a:t>
            </a:r>
          </a:p>
        </p:txBody>
      </p:sp>
      <p:sp>
        <p:nvSpPr>
          <p:cNvPr id="27" name="Rectángulo 26">
            <a:extLst>
              <a:ext uri="{FF2B5EF4-FFF2-40B4-BE49-F238E27FC236}">
                <a16:creationId xmlns:a16="http://schemas.microsoft.com/office/drawing/2014/main" id="{FEE99ED2-852F-4218-9141-608CD72E4F9C}"/>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8" name="Rectángulo: esquinas superiores redondeadas 27">
            <a:extLst>
              <a:ext uri="{FF2B5EF4-FFF2-40B4-BE49-F238E27FC236}">
                <a16:creationId xmlns:a16="http://schemas.microsoft.com/office/drawing/2014/main" id="{4C5166D9-2C71-412B-9804-77E9BEA27863}"/>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9" name="Rectángulo: esquinas superiores redondeadas 28">
            <a:extLst>
              <a:ext uri="{FF2B5EF4-FFF2-40B4-BE49-F238E27FC236}">
                <a16:creationId xmlns:a16="http://schemas.microsoft.com/office/drawing/2014/main" id="{57E685DD-7104-4813-B544-95EFD8AAC964}"/>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Rectángulo: esquinas superiores redondeadas 29">
            <a:extLst>
              <a:ext uri="{FF2B5EF4-FFF2-40B4-BE49-F238E27FC236}">
                <a16:creationId xmlns:a16="http://schemas.microsoft.com/office/drawing/2014/main" id="{41EF3E21-64DB-4286-9945-290790904309}"/>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ángulo: esquinas superiores redondeadas 30">
            <a:extLst>
              <a:ext uri="{FF2B5EF4-FFF2-40B4-BE49-F238E27FC236}">
                <a16:creationId xmlns:a16="http://schemas.microsoft.com/office/drawing/2014/main" id="{71AB0109-7DCF-4A24-A406-8541203D22FA}"/>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Rectángulo: esquinas superiores redondeadas 31">
            <a:extLst>
              <a:ext uri="{FF2B5EF4-FFF2-40B4-BE49-F238E27FC236}">
                <a16:creationId xmlns:a16="http://schemas.microsoft.com/office/drawing/2014/main" id="{6D9F95AB-FBAB-4604-9859-073ADCA8090E}"/>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0AE490D8-C398-4C33-8BB2-B300DD1CE82E}"/>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4" name="Grupo 33">
            <a:extLst>
              <a:ext uri="{FF2B5EF4-FFF2-40B4-BE49-F238E27FC236}">
                <a16:creationId xmlns:a16="http://schemas.microsoft.com/office/drawing/2014/main" id="{5B14AD7C-BC89-4E33-B1CF-192D0721160F}"/>
              </a:ext>
            </a:extLst>
          </p:cNvPr>
          <p:cNvGrpSpPr/>
          <p:nvPr/>
        </p:nvGrpSpPr>
        <p:grpSpPr>
          <a:xfrm>
            <a:off x="11440459" y="4899566"/>
            <a:ext cx="751536" cy="830239"/>
            <a:chOff x="11440459" y="4899566"/>
            <a:chExt cx="751536" cy="830239"/>
          </a:xfrm>
        </p:grpSpPr>
        <p:sp>
          <p:nvSpPr>
            <p:cNvPr id="35" name="Rectángulo: esquinas superiores redondeadas 34">
              <a:extLst>
                <a:ext uri="{FF2B5EF4-FFF2-40B4-BE49-F238E27FC236}">
                  <a16:creationId xmlns:a16="http://schemas.microsoft.com/office/drawing/2014/main" id="{85FC9EAF-1926-49CC-ACC0-FCE380319A1F}"/>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3" action="ppaction://hlinksldjump"/>
              <a:extLst>
                <a:ext uri="{FF2B5EF4-FFF2-40B4-BE49-F238E27FC236}">
                  <a16:creationId xmlns:a16="http://schemas.microsoft.com/office/drawing/2014/main" id="{944EF530-0B37-429E-AA40-61E52182CA34}"/>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7" name="Grupo 36">
            <a:extLst>
              <a:ext uri="{FF2B5EF4-FFF2-40B4-BE49-F238E27FC236}">
                <a16:creationId xmlns:a16="http://schemas.microsoft.com/office/drawing/2014/main" id="{FB5AADD5-B6A5-47EA-91A8-28680A0DAC3C}"/>
              </a:ext>
            </a:extLst>
          </p:cNvPr>
          <p:cNvGrpSpPr/>
          <p:nvPr/>
        </p:nvGrpSpPr>
        <p:grpSpPr>
          <a:xfrm>
            <a:off x="11432873" y="5852641"/>
            <a:ext cx="746082" cy="830239"/>
            <a:chOff x="11445912" y="5852641"/>
            <a:chExt cx="746082" cy="830239"/>
          </a:xfrm>
        </p:grpSpPr>
        <p:sp>
          <p:nvSpPr>
            <p:cNvPr id="38" name="Rectángulo: esquinas superiores redondeadas 37">
              <a:extLst>
                <a:ext uri="{FF2B5EF4-FFF2-40B4-BE49-F238E27FC236}">
                  <a16:creationId xmlns:a16="http://schemas.microsoft.com/office/drawing/2014/main" id="{E923E104-0C96-44D9-99D2-8A3CFB2CD28B}"/>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9" name="Imagen 38" descr="Icono&#10;&#10;Descripción generada automáticamente">
              <a:hlinkClick r:id="rId5" action="ppaction://hlinksldjump"/>
              <a:extLst>
                <a:ext uri="{FF2B5EF4-FFF2-40B4-BE49-F238E27FC236}">
                  <a16:creationId xmlns:a16="http://schemas.microsoft.com/office/drawing/2014/main" id="{6E5B77D3-4DF8-4841-8B7E-7EA624B5EDEC}"/>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pic>
        <p:nvPicPr>
          <p:cNvPr id="6" name="Marcador de contenido 5">
            <a:extLst>
              <a:ext uri="{FF2B5EF4-FFF2-40B4-BE49-F238E27FC236}">
                <a16:creationId xmlns:a16="http://schemas.microsoft.com/office/drawing/2014/main" id="{C4441201-B56C-4EAE-ADA6-6388A68E5B54}"/>
              </a:ext>
            </a:extLst>
          </p:cNvPr>
          <p:cNvPicPr>
            <a:picLocks noGrp="1" noChangeAspect="1"/>
          </p:cNvPicPr>
          <p:nvPr>
            <p:ph idx="1"/>
          </p:nvPr>
        </p:nvPicPr>
        <p:blipFill>
          <a:blip r:embed="rId7"/>
          <a:stretch>
            <a:fillRect/>
          </a:stretch>
        </p:blipFill>
        <p:spPr>
          <a:xfrm>
            <a:off x="2350876" y="1504311"/>
            <a:ext cx="7236765" cy="4638690"/>
          </a:xfrm>
          <a:prstGeom prst="rect">
            <a:avLst/>
          </a:prstGeom>
        </p:spPr>
      </p:pic>
      <p:pic>
        <p:nvPicPr>
          <p:cNvPr id="4" name="Imagen 3">
            <a:extLst>
              <a:ext uri="{FF2B5EF4-FFF2-40B4-BE49-F238E27FC236}">
                <a16:creationId xmlns:a16="http://schemas.microsoft.com/office/drawing/2014/main" id="{E86E38C7-908E-44A5-8FB4-3095D5F5EB62}"/>
              </a:ext>
            </a:extLst>
          </p:cNvPr>
          <p:cNvPicPr>
            <a:picLocks noChangeAspect="1"/>
          </p:cNvPicPr>
          <p:nvPr/>
        </p:nvPicPr>
        <p:blipFill>
          <a:blip r:embed="rId8"/>
          <a:stretch>
            <a:fillRect/>
          </a:stretch>
        </p:blipFill>
        <p:spPr>
          <a:xfrm>
            <a:off x="2456935" y="1446985"/>
            <a:ext cx="7143750" cy="4448175"/>
          </a:xfrm>
          <a:prstGeom prst="rect">
            <a:avLst/>
          </a:prstGeom>
        </p:spPr>
      </p:pic>
      <p:pic>
        <p:nvPicPr>
          <p:cNvPr id="18" name="Imagen 17" descr="Interfaz de usuario gráfica, Texto&#10;&#10;Descripción generada automáticamente">
            <a:extLst>
              <a:ext uri="{FF2B5EF4-FFF2-40B4-BE49-F238E27FC236}">
                <a16:creationId xmlns:a16="http://schemas.microsoft.com/office/drawing/2014/main" id="{817A0221-38D9-4407-B3B1-F1597A6401F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37986588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7EDF6-0CAD-4F83-90CF-437EAD2B8589}"/>
              </a:ext>
            </a:extLst>
          </p:cNvPr>
          <p:cNvSpPr>
            <a:spLocks noGrp="1"/>
          </p:cNvSpPr>
          <p:nvPr>
            <p:ph type="title"/>
          </p:nvPr>
        </p:nvSpPr>
        <p:spPr>
          <a:xfrm>
            <a:off x="1080000" y="360000"/>
            <a:ext cx="10016557" cy="900000"/>
          </a:xfrm>
        </p:spPr>
        <p:txBody>
          <a:bodyPr/>
          <a:lstStyle/>
          <a:p>
            <a:r>
              <a:rPr lang="es-ES" b="1" dirty="0">
                <a:latin typeface="Bebas Neue" panose="020B0606020202050201" pitchFamily="34" charset="0"/>
              </a:rPr>
              <a:t>Pruebas de unidad e integración automatizadas</a:t>
            </a:r>
            <a:endParaRPr lang="es-AR" b="1" dirty="0">
              <a:latin typeface="Bebas Neue" panose="020B0606020202050201" pitchFamily="34" charset="0"/>
            </a:endParaRPr>
          </a:p>
        </p:txBody>
      </p:sp>
      <p:pic>
        <p:nvPicPr>
          <p:cNvPr id="5" name="Marcador de contenido 4" descr="Interfaz de usuario gráfica, Aplicación&#10;&#10;Descripción generada automáticamente">
            <a:extLst>
              <a:ext uri="{FF2B5EF4-FFF2-40B4-BE49-F238E27FC236}">
                <a16:creationId xmlns:a16="http://schemas.microsoft.com/office/drawing/2014/main" id="{485C318F-7585-4850-B35B-EB1BA8130E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4287" y="1663503"/>
            <a:ext cx="5119324" cy="4377393"/>
          </a:xfrm>
        </p:spPr>
      </p:pic>
      <p:pic>
        <p:nvPicPr>
          <p:cNvPr id="7" name="Imagen 6" descr="Imagen que contiene interior, pequeño, espejo, cuarto&#10;&#10;Descripción generada automáticamente">
            <a:extLst>
              <a:ext uri="{FF2B5EF4-FFF2-40B4-BE49-F238E27FC236}">
                <a16:creationId xmlns:a16="http://schemas.microsoft.com/office/drawing/2014/main" id="{1C88D0C7-68ED-4E1C-B7FE-040200296D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9222" y="1851759"/>
            <a:ext cx="4000882" cy="4000882"/>
          </a:xfrm>
          <a:prstGeom prst="rect">
            <a:avLst/>
          </a:prstGeom>
        </p:spPr>
      </p:pic>
      <p:sp>
        <p:nvSpPr>
          <p:cNvPr id="29" name="Rectángulo 28">
            <a:extLst>
              <a:ext uri="{FF2B5EF4-FFF2-40B4-BE49-F238E27FC236}">
                <a16:creationId xmlns:a16="http://schemas.microsoft.com/office/drawing/2014/main" id="{2BCEA19B-28A7-4375-85D1-930F85CDCF38}"/>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0" name="Grupo 29">
            <a:extLst>
              <a:ext uri="{FF2B5EF4-FFF2-40B4-BE49-F238E27FC236}">
                <a16:creationId xmlns:a16="http://schemas.microsoft.com/office/drawing/2014/main" id="{FCF0879D-3C07-44B4-A510-2D880DD64594}"/>
              </a:ext>
            </a:extLst>
          </p:cNvPr>
          <p:cNvGrpSpPr/>
          <p:nvPr/>
        </p:nvGrpSpPr>
        <p:grpSpPr>
          <a:xfrm>
            <a:off x="11440459" y="4899566"/>
            <a:ext cx="751536" cy="830239"/>
            <a:chOff x="11440459" y="4899566"/>
            <a:chExt cx="751536" cy="830239"/>
          </a:xfrm>
        </p:grpSpPr>
        <p:sp>
          <p:nvSpPr>
            <p:cNvPr id="31" name="Rectángulo: esquinas superiores redondeadas 30">
              <a:extLst>
                <a:ext uri="{FF2B5EF4-FFF2-40B4-BE49-F238E27FC236}">
                  <a16:creationId xmlns:a16="http://schemas.microsoft.com/office/drawing/2014/main" id="{C1AB8069-8A70-4A33-9D6A-15DA0F0AB222}"/>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2" name="Imagen 31" descr="Icono&#10;&#10;Descripción generada automáticamente">
              <a:hlinkClick r:id="rId5" action="ppaction://hlinksldjump"/>
              <a:extLst>
                <a:ext uri="{FF2B5EF4-FFF2-40B4-BE49-F238E27FC236}">
                  <a16:creationId xmlns:a16="http://schemas.microsoft.com/office/drawing/2014/main" id="{FD2EE988-91B3-4F24-A36E-CBCB10FDF0EF}"/>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3" name="Grupo 32">
            <a:extLst>
              <a:ext uri="{FF2B5EF4-FFF2-40B4-BE49-F238E27FC236}">
                <a16:creationId xmlns:a16="http://schemas.microsoft.com/office/drawing/2014/main" id="{66FC1C59-3007-4F5C-9DEC-94223CCD96AE}"/>
              </a:ext>
            </a:extLst>
          </p:cNvPr>
          <p:cNvGrpSpPr/>
          <p:nvPr/>
        </p:nvGrpSpPr>
        <p:grpSpPr>
          <a:xfrm>
            <a:off x="11432873" y="5852641"/>
            <a:ext cx="746082" cy="830239"/>
            <a:chOff x="11445912" y="5852641"/>
            <a:chExt cx="746082" cy="830239"/>
          </a:xfrm>
        </p:grpSpPr>
        <p:sp>
          <p:nvSpPr>
            <p:cNvPr id="34" name="Rectángulo: esquinas superiores redondeadas 33">
              <a:extLst>
                <a:ext uri="{FF2B5EF4-FFF2-40B4-BE49-F238E27FC236}">
                  <a16:creationId xmlns:a16="http://schemas.microsoft.com/office/drawing/2014/main" id="{3050F4C8-817E-48B0-B488-87392877E96D}"/>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5" name="Imagen 34" descr="Icono&#10;&#10;Descripción generada automáticamente">
              <a:hlinkClick r:id="rId7" action="ppaction://hlinksldjump"/>
              <a:extLst>
                <a:ext uri="{FF2B5EF4-FFF2-40B4-BE49-F238E27FC236}">
                  <a16:creationId xmlns:a16="http://schemas.microsoft.com/office/drawing/2014/main" id="{438D64D8-2C89-4D48-989B-B58100D06379}"/>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36" name="Rectángulo 35">
            <a:extLst>
              <a:ext uri="{FF2B5EF4-FFF2-40B4-BE49-F238E27FC236}">
                <a16:creationId xmlns:a16="http://schemas.microsoft.com/office/drawing/2014/main" id="{1C8C6854-6B00-4000-A188-5B92B25B11DE}"/>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7" name="Rectángulo: esquinas superiores redondeadas 36">
            <a:extLst>
              <a:ext uri="{FF2B5EF4-FFF2-40B4-BE49-F238E27FC236}">
                <a16:creationId xmlns:a16="http://schemas.microsoft.com/office/drawing/2014/main" id="{75139D6C-799D-4EF8-A28E-AF9A006E0F1B}"/>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8" name="Rectángulo: esquinas superiores redondeadas 37">
            <a:extLst>
              <a:ext uri="{FF2B5EF4-FFF2-40B4-BE49-F238E27FC236}">
                <a16:creationId xmlns:a16="http://schemas.microsoft.com/office/drawing/2014/main" id="{781CB989-CDB0-4B99-A69C-366CEC8AD1EA}"/>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9" name="Rectángulo: esquinas superiores redondeadas 38">
            <a:extLst>
              <a:ext uri="{FF2B5EF4-FFF2-40B4-BE49-F238E27FC236}">
                <a16:creationId xmlns:a16="http://schemas.microsoft.com/office/drawing/2014/main" id="{41F825E5-9899-44B5-81F7-FBF42B7ED7D3}"/>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superiores redondeadas 39">
            <a:extLst>
              <a:ext uri="{FF2B5EF4-FFF2-40B4-BE49-F238E27FC236}">
                <a16:creationId xmlns:a16="http://schemas.microsoft.com/office/drawing/2014/main" id="{F19CD4A3-FB02-4E0D-88E8-4095F60176AC}"/>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Rectángulo: esquinas superiores redondeadas 40">
            <a:extLst>
              <a:ext uri="{FF2B5EF4-FFF2-40B4-BE49-F238E27FC236}">
                <a16:creationId xmlns:a16="http://schemas.microsoft.com/office/drawing/2014/main" id="{AD0CD87A-3700-47B5-B9EC-244850C4248D}"/>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8" name="Imagen 17" descr="Interfaz de usuario gráfica, Texto&#10;&#10;Descripción generada automáticamente">
            <a:extLst>
              <a:ext uri="{FF2B5EF4-FFF2-40B4-BE49-F238E27FC236}">
                <a16:creationId xmlns:a16="http://schemas.microsoft.com/office/drawing/2014/main" id="{F3DB9CAE-B6EC-4B05-84EA-AD08B3B0B49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181350696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FA2FA1-C995-4D9B-AD31-070D3859C26B}"/>
              </a:ext>
            </a:extLst>
          </p:cNvPr>
          <p:cNvSpPr>
            <a:spLocks noGrp="1"/>
          </p:cNvSpPr>
          <p:nvPr>
            <p:ph type="title"/>
          </p:nvPr>
        </p:nvSpPr>
        <p:spPr>
          <a:xfrm>
            <a:off x="1080000" y="360000"/>
            <a:ext cx="4814118" cy="900000"/>
          </a:xfrm>
        </p:spPr>
        <p:txBody>
          <a:bodyPr>
            <a:normAutofit fontScale="90000"/>
          </a:bodyPr>
          <a:lstStyle/>
          <a:p>
            <a:r>
              <a:rPr lang="es-AR" dirty="0">
                <a:latin typeface="Bahnschrift SemiBold Condensed" panose="020B0502040204020203" pitchFamily="34" charset="0"/>
              </a:rPr>
              <a:t>La combinación de ambas…</a:t>
            </a:r>
          </a:p>
        </p:txBody>
      </p:sp>
      <p:pic>
        <p:nvPicPr>
          <p:cNvPr id="6" name="Marcador de contenido 5" descr="Interfaz de usuario gráfica&#10;&#10;Descripción generada automáticamente">
            <a:extLst>
              <a:ext uri="{FF2B5EF4-FFF2-40B4-BE49-F238E27FC236}">
                <a16:creationId xmlns:a16="http://schemas.microsoft.com/office/drawing/2014/main" id="{3A83CB12-E7AB-47B0-AA4A-4DEB7F5509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882706"/>
            <a:ext cx="7735712" cy="4351338"/>
          </a:xfrm>
        </p:spPr>
      </p:pic>
      <p:sp>
        <p:nvSpPr>
          <p:cNvPr id="27" name="Rectángulo 26">
            <a:extLst>
              <a:ext uri="{FF2B5EF4-FFF2-40B4-BE49-F238E27FC236}">
                <a16:creationId xmlns:a16="http://schemas.microsoft.com/office/drawing/2014/main" id="{911A7B9D-1904-4348-BA3A-1224A31285FE}"/>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8" name="Rectángulo: esquinas superiores redondeadas 27">
            <a:extLst>
              <a:ext uri="{FF2B5EF4-FFF2-40B4-BE49-F238E27FC236}">
                <a16:creationId xmlns:a16="http://schemas.microsoft.com/office/drawing/2014/main" id="{20933964-6D7C-40AD-A1C5-1E54746800F1}"/>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9" name="Rectángulo: esquinas superiores redondeadas 28">
            <a:extLst>
              <a:ext uri="{FF2B5EF4-FFF2-40B4-BE49-F238E27FC236}">
                <a16:creationId xmlns:a16="http://schemas.microsoft.com/office/drawing/2014/main" id="{FED65915-BEF1-4039-B4D4-B32FDA02EE83}"/>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Rectángulo: esquinas superiores redondeadas 29">
            <a:extLst>
              <a:ext uri="{FF2B5EF4-FFF2-40B4-BE49-F238E27FC236}">
                <a16:creationId xmlns:a16="http://schemas.microsoft.com/office/drawing/2014/main" id="{3B621961-2EEF-4736-BAB8-F889ED31127E}"/>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ángulo: esquinas superiores redondeadas 30">
            <a:extLst>
              <a:ext uri="{FF2B5EF4-FFF2-40B4-BE49-F238E27FC236}">
                <a16:creationId xmlns:a16="http://schemas.microsoft.com/office/drawing/2014/main" id="{448CB3E5-4CAB-46D2-82C5-068AF449B7B0}"/>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Rectángulo: esquinas superiores redondeadas 31">
            <a:extLst>
              <a:ext uri="{FF2B5EF4-FFF2-40B4-BE49-F238E27FC236}">
                <a16:creationId xmlns:a16="http://schemas.microsoft.com/office/drawing/2014/main" id="{116C0950-A783-4CFB-A69B-60985CC07E5B}"/>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AE3F3385-D5B0-41C1-9482-F543BD3DA955}"/>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7" name="Grupo 36">
            <a:extLst>
              <a:ext uri="{FF2B5EF4-FFF2-40B4-BE49-F238E27FC236}">
                <a16:creationId xmlns:a16="http://schemas.microsoft.com/office/drawing/2014/main" id="{B6A48E5E-564A-4940-AA6E-BF9BD58B92D5}"/>
              </a:ext>
            </a:extLst>
          </p:cNvPr>
          <p:cNvGrpSpPr/>
          <p:nvPr/>
        </p:nvGrpSpPr>
        <p:grpSpPr>
          <a:xfrm>
            <a:off x="11432873" y="5852641"/>
            <a:ext cx="746082" cy="830239"/>
            <a:chOff x="11445912" y="5852641"/>
            <a:chExt cx="746082" cy="830239"/>
          </a:xfrm>
        </p:grpSpPr>
        <p:sp>
          <p:nvSpPr>
            <p:cNvPr id="38" name="Rectángulo: esquinas superiores redondeadas 37">
              <a:extLst>
                <a:ext uri="{FF2B5EF4-FFF2-40B4-BE49-F238E27FC236}">
                  <a16:creationId xmlns:a16="http://schemas.microsoft.com/office/drawing/2014/main" id="{C396386D-14B2-43C3-A4D8-B3C18C8ECF55}"/>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9" name="Imagen 38" descr="Icono&#10;&#10;Descripción generada automáticamente">
              <a:hlinkClick r:id="rId4" action="ppaction://hlinksldjump"/>
              <a:extLst>
                <a:ext uri="{FF2B5EF4-FFF2-40B4-BE49-F238E27FC236}">
                  <a16:creationId xmlns:a16="http://schemas.microsoft.com/office/drawing/2014/main" id="{863ADE75-D387-4FCF-BBE5-2F00E5934D77}"/>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40" name="Rectángulo: esquinas superiores redondeadas 39">
            <a:extLst>
              <a:ext uri="{FF2B5EF4-FFF2-40B4-BE49-F238E27FC236}">
                <a16:creationId xmlns:a16="http://schemas.microsoft.com/office/drawing/2014/main" id="{599EA934-F66A-402E-B88D-32787AB59E3E}"/>
              </a:ext>
            </a:extLst>
          </p:cNvPr>
          <p:cNvSpPr/>
          <p:nvPr/>
        </p:nvSpPr>
        <p:spPr>
          <a:xfrm rot="16200000" flipH="1">
            <a:off x="-66800" y="4941644"/>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5" name="Imagen 14" descr="Interfaz de usuario gráfica, Texto&#10;&#10;Descripción generada automáticamente">
            <a:extLst>
              <a:ext uri="{FF2B5EF4-FFF2-40B4-BE49-F238E27FC236}">
                <a16:creationId xmlns:a16="http://schemas.microsoft.com/office/drawing/2014/main" id="{E9AE2E6D-8F7B-4C74-BAD8-3EDD5F62DB8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707286371"/>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6CFE43-82B6-4F21-868D-B744446FDFDA}"/>
              </a:ext>
            </a:extLst>
          </p:cNvPr>
          <p:cNvSpPr>
            <a:spLocks noGrp="1"/>
          </p:cNvSpPr>
          <p:nvPr>
            <p:ph type="title"/>
          </p:nvPr>
        </p:nvSpPr>
        <p:spPr>
          <a:xfrm>
            <a:off x="1080000" y="360000"/>
            <a:ext cx="10134600" cy="900000"/>
          </a:xfrm>
        </p:spPr>
        <p:txBody>
          <a:bodyPr/>
          <a:lstStyle/>
          <a:p>
            <a:r>
              <a:rPr lang="es-ES" b="1" dirty="0">
                <a:latin typeface="Bebas Neue" panose="020B0606020202050201" pitchFamily="34" charset="0"/>
              </a:rPr>
              <a:t>Control de versión de las pruebas con el código</a:t>
            </a:r>
            <a:endParaRPr lang="es-AR" b="1" dirty="0">
              <a:latin typeface="Bebas Neue" panose="020B0606020202050201" pitchFamily="34" charset="0"/>
            </a:endParaRPr>
          </a:p>
        </p:txBody>
      </p:sp>
      <p:sp>
        <p:nvSpPr>
          <p:cNvPr id="26" name="Rectángulo 25">
            <a:extLst>
              <a:ext uri="{FF2B5EF4-FFF2-40B4-BE49-F238E27FC236}">
                <a16:creationId xmlns:a16="http://schemas.microsoft.com/office/drawing/2014/main" id="{62EED429-23C9-4D3E-BA98-CE556B538D9F}"/>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7" name="Rectángulo: esquinas superiores redondeadas 26">
            <a:extLst>
              <a:ext uri="{FF2B5EF4-FFF2-40B4-BE49-F238E27FC236}">
                <a16:creationId xmlns:a16="http://schemas.microsoft.com/office/drawing/2014/main" id="{01177973-DAB7-4BE1-A686-74E2B4337FA3}"/>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esquinas superiores redondeadas 27">
            <a:extLst>
              <a:ext uri="{FF2B5EF4-FFF2-40B4-BE49-F238E27FC236}">
                <a16:creationId xmlns:a16="http://schemas.microsoft.com/office/drawing/2014/main" id="{10D2659F-499F-4426-8A38-CBF5CD708A9F}"/>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Rectángulo: esquinas superiores redondeadas 28">
            <a:extLst>
              <a:ext uri="{FF2B5EF4-FFF2-40B4-BE49-F238E27FC236}">
                <a16:creationId xmlns:a16="http://schemas.microsoft.com/office/drawing/2014/main" id="{B5C80683-DE9D-42B9-A655-D9250A779F72}"/>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Rectángulo: esquinas superiores redondeadas 29">
            <a:extLst>
              <a:ext uri="{FF2B5EF4-FFF2-40B4-BE49-F238E27FC236}">
                <a16:creationId xmlns:a16="http://schemas.microsoft.com/office/drawing/2014/main" id="{FEDD8AE2-CE35-41F4-B92B-C892E8024700}"/>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ángulo: esquinas superiores redondeadas 30">
            <a:extLst>
              <a:ext uri="{FF2B5EF4-FFF2-40B4-BE49-F238E27FC236}">
                <a16:creationId xmlns:a16="http://schemas.microsoft.com/office/drawing/2014/main" id="{67391489-36F7-4C28-805E-90FBADEA94F0}"/>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Rectángulo: esquinas superiores redondeadas 31">
            <a:extLst>
              <a:ext uri="{FF2B5EF4-FFF2-40B4-BE49-F238E27FC236}">
                <a16:creationId xmlns:a16="http://schemas.microsoft.com/office/drawing/2014/main" id="{352D32B2-C55E-49BE-B4CA-41DD931F1EBC}"/>
              </a:ext>
            </a:extLst>
          </p:cNvPr>
          <p:cNvSpPr/>
          <p:nvPr/>
        </p:nvSpPr>
        <p:spPr>
          <a:xfrm rot="16200000" flipH="1">
            <a:off x="-66800" y="4941644"/>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32">
            <a:extLst>
              <a:ext uri="{FF2B5EF4-FFF2-40B4-BE49-F238E27FC236}">
                <a16:creationId xmlns:a16="http://schemas.microsoft.com/office/drawing/2014/main" id="{ADE16C8D-514C-403E-8876-5BF0DF3EB97D}"/>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4" name="Grupo 33">
            <a:extLst>
              <a:ext uri="{FF2B5EF4-FFF2-40B4-BE49-F238E27FC236}">
                <a16:creationId xmlns:a16="http://schemas.microsoft.com/office/drawing/2014/main" id="{E85A30B2-FF56-4440-95E0-67436A83D0E9}"/>
              </a:ext>
            </a:extLst>
          </p:cNvPr>
          <p:cNvGrpSpPr/>
          <p:nvPr/>
        </p:nvGrpSpPr>
        <p:grpSpPr>
          <a:xfrm>
            <a:off x="11432873" y="5852641"/>
            <a:ext cx="746082" cy="830239"/>
            <a:chOff x="11445912" y="5852641"/>
            <a:chExt cx="746082" cy="830239"/>
          </a:xfrm>
        </p:grpSpPr>
        <p:sp>
          <p:nvSpPr>
            <p:cNvPr id="35" name="Rectángulo: esquinas superiores redondeadas 34">
              <a:extLst>
                <a:ext uri="{FF2B5EF4-FFF2-40B4-BE49-F238E27FC236}">
                  <a16:creationId xmlns:a16="http://schemas.microsoft.com/office/drawing/2014/main" id="{64813517-5824-47CF-BD1E-6C0F51F22FF9}"/>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3" action="ppaction://hlinksldjump"/>
              <a:extLst>
                <a:ext uri="{FF2B5EF4-FFF2-40B4-BE49-F238E27FC236}">
                  <a16:creationId xmlns:a16="http://schemas.microsoft.com/office/drawing/2014/main" id="{3E6CA328-2CC1-400E-B62C-DEB1EF81359A}"/>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pic>
        <p:nvPicPr>
          <p:cNvPr id="7" name="Marcador de contenido 6">
            <a:extLst>
              <a:ext uri="{FF2B5EF4-FFF2-40B4-BE49-F238E27FC236}">
                <a16:creationId xmlns:a16="http://schemas.microsoft.com/office/drawing/2014/main" id="{75AF9E56-820E-4B5C-92E0-1AA33A6AF519}"/>
              </a:ext>
            </a:extLst>
          </p:cNvPr>
          <p:cNvPicPr>
            <a:picLocks noGrp="1" noChangeAspect="1"/>
          </p:cNvPicPr>
          <p:nvPr>
            <p:ph idx="1"/>
          </p:nvPr>
        </p:nvPicPr>
        <p:blipFill>
          <a:blip r:embed="rId5"/>
          <a:stretch>
            <a:fillRect/>
          </a:stretch>
        </p:blipFill>
        <p:spPr>
          <a:xfrm>
            <a:off x="1779580" y="1833907"/>
            <a:ext cx="8378839" cy="4225165"/>
          </a:xfrm>
          <a:prstGeom prst="rect">
            <a:avLst/>
          </a:prstGeom>
        </p:spPr>
      </p:pic>
      <p:pic>
        <p:nvPicPr>
          <p:cNvPr id="15" name="Imagen 14" descr="Interfaz de usuario gráfica, Texto&#10;&#10;Descripción generada automáticamente">
            <a:extLst>
              <a:ext uri="{FF2B5EF4-FFF2-40B4-BE49-F238E27FC236}">
                <a16:creationId xmlns:a16="http://schemas.microsoft.com/office/drawing/2014/main" id="{38029A59-845A-480C-9743-ED861992E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6464894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51E21C-610E-45DE-BA4C-C68CD747205E}"/>
              </a:ext>
            </a:extLst>
          </p:cNvPr>
          <p:cNvSpPr>
            <a:spLocks noGrp="1"/>
          </p:cNvSpPr>
          <p:nvPr>
            <p:ph type="title"/>
          </p:nvPr>
        </p:nvSpPr>
        <p:spPr>
          <a:xfrm>
            <a:off x="1080000" y="360000"/>
            <a:ext cx="3610691" cy="900000"/>
          </a:xfrm>
        </p:spPr>
        <p:txBody>
          <a:bodyPr>
            <a:normAutofit/>
          </a:bodyPr>
          <a:lstStyle/>
          <a:p>
            <a:r>
              <a:rPr lang="es-AR" sz="4000" dirty="0">
                <a:latin typeface="Bahnschrift SemiBold Condensed" panose="020B0502040204020203" pitchFamily="34" charset="0"/>
              </a:rPr>
              <a:t>Jerarquía de código</a:t>
            </a:r>
          </a:p>
        </p:txBody>
      </p:sp>
      <p:sp>
        <p:nvSpPr>
          <p:cNvPr id="33" name="Rectángulo 32">
            <a:extLst>
              <a:ext uri="{FF2B5EF4-FFF2-40B4-BE49-F238E27FC236}">
                <a16:creationId xmlns:a16="http://schemas.microsoft.com/office/drawing/2014/main" id="{760ADC7E-6B0D-4E0B-AB27-74E103618006}"/>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7" name="Rectángulo 36">
            <a:extLst>
              <a:ext uri="{FF2B5EF4-FFF2-40B4-BE49-F238E27FC236}">
                <a16:creationId xmlns:a16="http://schemas.microsoft.com/office/drawing/2014/main" id="{FF16D382-8195-4FAD-B888-B2185E7FA3F1}"/>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8" name="Rectángulo: esquinas superiores redondeadas 37">
            <a:extLst>
              <a:ext uri="{FF2B5EF4-FFF2-40B4-BE49-F238E27FC236}">
                <a16:creationId xmlns:a16="http://schemas.microsoft.com/office/drawing/2014/main" id="{8848713E-1079-4F1E-8ED5-DF97DBFE04F8}"/>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9" name="Rectángulo: esquinas superiores redondeadas 38">
            <a:extLst>
              <a:ext uri="{FF2B5EF4-FFF2-40B4-BE49-F238E27FC236}">
                <a16:creationId xmlns:a16="http://schemas.microsoft.com/office/drawing/2014/main" id="{AFF99046-B3F7-4A34-B0D9-1329468589F1}"/>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0" name="Rectángulo: esquinas superiores redondeadas 39">
            <a:extLst>
              <a:ext uri="{FF2B5EF4-FFF2-40B4-BE49-F238E27FC236}">
                <a16:creationId xmlns:a16="http://schemas.microsoft.com/office/drawing/2014/main" id="{2A5335FD-7083-4C41-9130-4DC657447747}"/>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Rectángulo: esquinas superiores redondeadas 40">
            <a:extLst>
              <a:ext uri="{FF2B5EF4-FFF2-40B4-BE49-F238E27FC236}">
                <a16:creationId xmlns:a16="http://schemas.microsoft.com/office/drawing/2014/main" id="{5B10A506-3446-4176-A283-F06E41A0EA38}"/>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2" name="Rectángulo: esquinas superiores redondeadas 41">
            <a:extLst>
              <a:ext uri="{FF2B5EF4-FFF2-40B4-BE49-F238E27FC236}">
                <a16:creationId xmlns:a16="http://schemas.microsoft.com/office/drawing/2014/main" id="{07278E03-90B0-46F9-AF72-E4C89D7F01E1}"/>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3" name="Rectángulo: esquinas superiores redondeadas 42">
            <a:extLst>
              <a:ext uri="{FF2B5EF4-FFF2-40B4-BE49-F238E27FC236}">
                <a16:creationId xmlns:a16="http://schemas.microsoft.com/office/drawing/2014/main" id="{8EB16FC9-F81F-4EC4-BFE8-FAA13D276786}"/>
              </a:ext>
            </a:extLst>
          </p:cNvPr>
          <p:cNvSpPr/>
          <p:nvPr/>
        </p:nvSpPr>
        <p:spPr>
          <a:xfrm rot="16200000" flipH="1">
            <a:off x="-66800" y="4941644"/>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4" name="Rectángulo: esquinas superiores redondeadas 43">
            <a:extLst>
              <a:ext uri="{FF2B5EF4-FFF2-40B4-BE49-F238E27FC236}">
                <a16:creationId xmlns:a16="http://schemas.microsoft.com/office/drawing/2014/main" id="{C40F5949-841E-44E0-9125-73001DE47E51}"/>
              </a:ext>
            </a:extLst>
          </p:cNvPr>
          <p:cNvSpPr/>
          <p:nvPr/>
        </p:nvSpPr>
        <p:spPr>
          <a:xfrm rot="16200000" flipH="1">
            <a:off x="-60278" y="5894717"/>
            <a:ext cx="830239" cy="746077"/>
          </a:xfrm>
          <a:prstGeom prst="round2SameRect">
            <a:avLst/>
          </a:prstGeom>
          <a:solidFill>
            <a:srgbClr val="F1C2A6"/>
          </a:solidFill>
          <a:ln>
            <a:solidFill>
              <a:srgbClr val="F1C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 name="Marcador de contenido 6">
            <a:extLst>
              <a:ext uri="{FF2B5EF4-FFF2-40B4-BE49-F238E27FC236}">
                <a16:creationId xmlns:a16="http://schemas.microsoft.com/office/drawing/2014/main" id="{DBE48BC8-7CB9-4AF7-8C69-5AFE2224BA55}"/>
              </a:ext>
            </a:extLst>
          </p:cNvPr>
          <p:cNvPicPr>
            <a:picLocks noGrp="1" noChangeAspect="1"/>
          </p:cNvPicPr>
          <p:nvPr>
            <p:ph idx="1"/>
          </p:nvPr>
        </p:nvPicPr>
        <p:blipFill>
          <a:blip r:embed="rId3"/>
          <a:stretch>
            <a:fillRect/>
          </a:stretch>
        </p:blipFill>
        <p:spPr>
          <a:xfrm>
            <a:off x="3454258" y="636482"/>
            <a:ext cx="5283484" cy="5597562"/>
          </a:xfrm>
          <a:prstGeom prst="rect">
            <a:avLst/>
          </a:prstGeom>
        </p:spPr>
      </p:pic>
      <p:pic>
        <p:nvPicPr>
          <p:cNvPr id="13" name="Imagen 12" descr="Interfaz de usuario gráfica, Texto&#10;&#10;Descripción generada automáticamente">
            <a:extLst>
              <a:ext uri="{FF2B5EF4-FFF2-40B4-BE49-F238E27FC236}">
                <a16:creationId xmlns:a16="http://schemas.microsoft.com/office/drawing/2014/main" id="{43A519CF-7628-40B0-BB07-2105B976BE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4043891790"/>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D9F446-DB53-4808-B56F-B303C5D5C7C5}"/>
              </a:ext>
            </a:extLst>
          </p:cNvPr>
          <p:cNvSpPr>
            <a:spLocks noGrp="1"/>
          </p:cNvSpPr>
          <p:nvPr>
            <p:ph type="title"/>
          </p:nvPr>
        </p:nvSpPr>
        <p:spPr>
          <a:xfrm>
            <a:off x="1080000" y="360000"/>
            <a:ext cx="7548280" cy="900000"/>
          </a:xfrm>
        </p:spPr>
        <p:txBody>
          <a:bodyPr/>
          <a:lstStyle/>
          <a:p>
            <a:r>
              <a:rPr lang="es-AR" b="1" dirty="0">
                <a:latin typeface="Bebas Neue" panose="020B0606020202050201" pitchFamily="34" charset="0"/>
              </a:rPr>
              <a:t>Testing Tradicional vs Testing Ágil</a:t>
            </a:r>
          </a:p>
        </p:txBody>
      </p:sp>
      <p:sp>
        <p:nvSpPr>
          <p:cNvPr id="5" name="Rectángulo 4">
            <a:extLst>
              <a:ext uri="{FF2B5EF4-FFF2-40B4-BE49-F238E27FC236}">
                <a16:creationId xmlns:a16="http://schemas.microsoft.com/office/drawing/2014/main" id="{DCA738EF-E8BC-412C-997F-D95FB5F6E00B}"/>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9" name="Grupo 8">
            <a:extLst>
              <a:ext uri="{FF2B5EF4-FFF2-40B4-BE49-F238E27FC236}">
                <a16:creationId xmlns:a16="http://schemas.microsoft.com/office/drawing/2014/main" id="{B3E28243-3C04-4A50-B53B-08AFEC7415BD}"/>
              </a:ext>
            </a:extLst>
          </p:cNvPr>
          <p:cNvGrpSpPr/>
          <p:nvPr/>
        </p:nvGrpSpPr>
        <p:grpSpPr>
          <a:xfrm>
            <a:off x="11440459" y="2035799"/>
            <a:ext cx="751541" cy="830239"/>
            <a:chOff x="11440459" y="2035799"/>
            <a:chExt cx="751541" cy="830239"/>
          </a:xfrm>
        </p:grpSpPr>
        <p:sp>
          <p:nvSpPr>
            <p:cNvPr id="10" name="Rectángulo: esquinas superiores redondeadas 9">
              <a:extLst>
                <a:ext uri="{FF2B5EF4-FFF2-40B4-BE49-F238E27FC236}">
                  <a16:creationId xmlns:a16="http://schemas.microsoft.com/office/drawing/2014/main" id="{BB4DBE21-EC6D-43E1-A261-8D3D433480A3}"/>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1" name="Imagen 10" descr="Texto&#10;&#10;Descripción generada automáticamente">
              <a:hlinkClick r:id="rId2" action="ppaction://hlinksldjump"/>
              <a:extLst>
                <a:ext uri="{FF2B5EF4-FFF2-40B4-BE49-F238E27FC236}">
                  <a16:creationId xmlns:a16="http://schemas.microsoft.com/office/drawing/2014/main" id="{D4CC4485-DB5D-423A-96B0-41E7F9D8F563}"/>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grpSp>
        <p:nvGrpSpPr>
          <p:cNvPr id="12" name="Grupo 11">
            <a:extLst>
              <a:ext uri="{FF2B5EF4-FFF2-40B4-BE49-F238E27FC236}">
                <a16:creationId xmlns:a16="http://schemas.microsoft.com/office/drawing/2014/main" id="{8C6A6B01-E36B-480B-B130-E3090F20CACF}"/>
              </a:ext>
            </a:extLst>
          </p:cNvPr>
          <p:cNvGrpSpPr/>
          <p:nvPr/>
        </p:nvGrpSpPr>
        <p:grpSpPr>
          <a:xfrm>
            <a:off x="11433755" y="3946491"/>
            <a:ext cx="758245" cy="830239"/>
            <a:chOff x="11433755" y="3946491"/>
            <a:chExt cx="758245" cy="830239"/>
          </a:xfrm>
        </p:grpSpPr>
        <p:sp>
          <p:nvSpPr>
            <p:cNvPr id="13" name="Rectángulo: esquinas superiores redondeadas 12">
              <a:extLst>
                <a:ext uri="{FF2B5EF4-FFF2-40B4-BE49-F238E27FC236}">
                  <a16:creationId xmlns:a16="http://schemas.microsoft.com/office/drawing/2014/main" id="{DDA5D6EC-7765-4E5F-A199-A756C0BC49EB}"/>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4" name="Imagen 13" descr="Icono&#10;&#10;Descripción generada automáticamente">
              <a:hlinkClick r:id="rId4" action="ppaction://hlinksldjump"/>
              <a:extLst>
                <a:ext uri="{FF2B5EF4-FFF2-40B4-BE49-F238E27FC236}">
                  <a16:creationId xmlns:a16="http://schemas.microsoft.com/office/drawing/2014/main" id="{C05106F5-A567-4F7E-8967-F6DD80C7F312}"/>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15" name="Grupo 14">
            <a:extLst>
              <a:ext uri="{FF2B5EF4-FFF2-40B4-BE49-F238E27FC236}">
                <a16:creationId xmlns:a16="http://schemas.microsoft.com/office/drawing/2014/main" id="{792A88CB-119A-4B56-8E23-E130B81AA7B1}"/>
              </a:ext>
            </a:extLst>
          </p:cNvPr>
          <p:cNvGrpSpPr/>
          <p:nvPr/>
        </p:nvGrpSpPr>
        <p:grpSpPr>
          <a:xfrm>
            <a:off x="11440459" y="4899566"/>
            <a:ext cx="751536" cy="830239"/>
            <a:chOff x="11440459" y="4899566"/>
            <a:chExt cx="751536" cy="830239"/>
          </a:xfrm>
        </p:grpSpPr>
        <p:sp>
          <p:nvSpPr>
            <p:cNvPr id="16" name="Rectángulo: esquinas superiores redondeadas 15">
              <a:extLst>
                <a:ext uri="{FF2B5EF4-FFF2-40B4-BE49-F238E27FC236}">
                  <a16:creationId xmlns:a16="http://schemas.microsoft.com/office/drawing/2014/main" id="{2E54F3C5-6A3E-49BC-92D8-7BEC8D3EB41D}"/>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7" name="Imagen 16" descr="Icono&#10;&#10;Descripción generada automáticamente">
              <a:hlinkClick r:id="rId6" action="ppaction://hlinksldjump"/>
              <a:extLst>
                <a:ext uri="{FF2B5EF4-FFF2-40B4-BE49-F238E27FC236}">
                  <a16:creationId xmlns:a16="http://schemas.microsoft.com/office/drawing/2014/main" id="{AC22EEDE-56DE-4BFD-B3F9-DA6396AB84C6}"/>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18" name="Grupo 17">
            <a:extLst>
              <a:ext uri="{FF2B5EF4-FFF2-40B4-BE49-F238E27FC236}">
                <a16:creationId xmlns:a16="http://schemas.microsoft.com/office/drawing/2014/main" id="{A1E38963-9C62-4F49-9524-5A5DB1B90FD7}"/>
              </a:ext>
            </a:extLst>
          </p:cNvPr>
          <p:cNvGrpSpPr/>
          <p:nvPr/>
        </p:nvGrpSpPr>
        <p:grpSpPr>
          <a:xfrm>
            <a:off x="11440459" y="1080453"/>
            <a:ext cx="751541" cy="830239"/>
            <a:chOff x="11440459" y="1080453"/>
            <a:chExt cx="751541" cy="830239"/>
          </a:xfrm>
        </p:grpSpPr>
        <p:sp>
          <p:nvSpPr>
            <p:cNvPr id="19" name="Rectángulo: esquinas superiores redondeadas 18">
              <a:extLst>
                <a:ext uri="{FF2B5EF4-FFF2-40B4-BE49-F238E27FC236}">
                  <a16:creationId xmlns:a16="http://schemas.microsoft.com/office/drawing/2014/main" id="{8313BCA5-BD3B-4AE8-8BC2-AA4833DB43BF}"/>
                </a:ext>
              </a:extLst>
            </p:cNvPr>
            <p:cNvSpPr/>
            <p:nvPr/>
          </p:nvSpPr>
          <p:spPr>
            <a:xfrm rot="5400000">
              <a:off x="11403842" y="1122534"/>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0" name="Imagen 19" descr="Icono&#10;&#10;Descripción generada automáticamente">
              <a:hlinkClick r:id="rId8" action="ppaction://hlinksldjump"/>
              <a:extLst>
                <a:ext uri="{FF2B5EF4-FFF2-40B4-BE49-F238E27FC236}">
                  <a16:creationId xmlns:a16="http://schemas.microsoft.com/office/drawing/2014/main" id="{E6C6CE1D-9A47-486D-9987-A5B62959EBC9}"/>
                </a:ext>
              </a:extLst>
            </p:cNvPr>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1120701"/>
              <a:ext cx="745200" cy="745200"/>
            </a:xfrm>
            <a:prstGeom prst="rect">
              <a:avLst/>
            </a:prstGeom>
          </p:spPr>
        </p:pic>
      </p:grpSp>
      <p:grpSp>
        <p:nvGrpSpPr>
          <p:cNvPr id="21" name="Grupo 20">
            <a:extLst>
              <a:ext uri="{FF2B5EF4-FFF2-40B4-BE49-F238E27FC236}">
                <a16:creationId xmlns:a16="http://schemas.microsoft.com/office/drawing/2014/main" id="{A62A5992-8F07-4E65-9540-2D7BB7C06E21}"/>
              </a:ext>
            </a:extLst>
          </p:cNvPr>
          <p:cNvGrpSpPr/>
          <p:nvPr/>
        </p:nvGrpSpPr>
        <p:grpSpPr>
          <a:xfrm>
            <a:off x="11445919" y="2991145"/>
            <a:ext cx="746081" cy="830239"/>
            <a:chOff x="11445919" y="2991145"/>
            <a:chExt cx="746081" cy="830239"/>
          </a:xfrm>
        </p:grpSpPr>
        <p:sp>
          <p:nvSpPr>
            <p:cNvPr id="22" name="Rectángulo: esquinas superiores redondeadas 21">
              <a:extLst>
                <a:ext uri="{FF2B5EF4-FFF2-40B4-BE49-F238E27FC236}">
                  <a16:creationId xmlns:a16="http://schemas.microsoft.com/office/drawing/2014/main" id="{3164A28A-9378-4CB3-B3FB-D030334A8614}"/>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3" name="Imagen 22" descr="Icono&#10;&#10;Descripción generada automáticamente">
              <a:hlinkClick r:id="rId10" action="ppaction://hlinksldjump"/>
              <a:extLst>
                <a:ext uri="{FF2B5EF4-FFF2-40B4-BE49-F238E27FC236}">
                  <a16:creationId xmlns:a16="http://schemas.microsoft.com/office/drawing/2014/main" id="{B747972F-594A-4A65-B1B2-EF92B7D3080A}"/>
                </a:ext>
              </a:extLst>
            </p:cNvPr>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24" name="Grupo 23">
            <a:extLst>
              <a:ext uri="{FF2B5EF4-FFF2-40B4-BE49-F238E27FC236}">
                <a16:creationId xmlns:a16="http://schemas.microsoft.com/office/drawing/2014/main" id="{4F687692-4099-4E73-9915-59A69115F86A}"/>
              </a:ext>
            </a:extLst>
          </p:cNvPr>
          <p:cNvGrpSpPr/>
          <p:nvPr/>
        </p:nvGrpSpPr>
        <p:grpSpPr>
          <a:xfrm>
            <a:off x="11432873" y="5852641"/>
            <a:ext cx="746082" cy="830239"/>
            <a:chOff x="11445912" y="5852641"/>
            <a:chExt cx="746082" cy="830239"/>
          </a:xfrm>
        </p:grpSpPr>
        <p:sp>
          <p:nvSpPr>
            <p:cNvPr id="25" name="Rectángulo: esquinas superiores redondeadas 24">
              <a:extLst>
                <a:ext uri="{FF2B5EF4-FFF2-40B4-BE49-F238E27FC236}">
                  <a16:creationId xmlns:a16="http://schemas.microsoft.com/office/drawing/2014/main" id="{C50F8B35-6CDB-47F3-8300-D8ADE795CAD1}"/>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6" name="Imagen 25" descr="Icono&#10;&#10;Descripción generada automáticamente">
              <a:hlinkClick r:id="rId12" action="ppaction://hlinksldjump"/>
              <a:extLst>
                <a:ext uri="{FF2B5EF4-FFF2-40B4-BE49-F238E27FC236}">
                  <a16:creationId xmlns:a16="http://schemas.microsoft.com/office/drawing/2014/main" id="{EEF970DF-FD87-4B8C-97EC-A7A9A68FA005}"/>
                </a:ext>
              </a:extLst>
            </p:cNvPr>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29" name="Rectángulo 28">
            <a:extLst>
              <a:ext uri="{FF2B5EF4-FFF2-40B4-BE49-F238E27FC236}">
                <a16:creationId xmlns:a16="http://schemas.microsoft.com/office/drawing/2014/main" id="{9CA6C5FA-924E-4C75-8B51-03AF30C5BADF}"/>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1" name="Grupo 30">
            <a:extLst>
              <a:ext uri="{FF2B5EF4-FFF2-40B4-BE49-F238E27FC236}">
                <a16:creationId xmlns:a16="http://schemas.microsoft.com/office/drawing/2014/main" id="{DD3CCEAA-D657-4525-A977-CC2E34F3B475}"/>
              </a:ext>
            </a:extLst>
          </p:cNvPr>
          <p:cNvGrpSpPr/>
          <p:nvPr/>
        </p:nvGrpSpPr>
        <p:grpSpPr>
          <a:xfrm>
            <a:off x="11445920" y="125107"/>
            <a:ext cx="746077" cy="830239"/>
            <a:chOff x="11445920" y="125107"/>
            <a:chExt cx="746077" cy="830239"/>
          </a:xfrm>
        </p:grpSpPr>
        <p:sp>
          <p:nvSpPr>
            <p:cNvPr id="32" name="Rectángulo: esquinas superiores redondeadas 31">
              <a:extLst>
                <a:ext uri="{FF2B5EF4-FFF2-40B4-BE49-F238E27FC236}">
                  <a16:creationId xmlns:a16="http://schemas.microsoft.com/office/drawing/2014/main" id="{6AEB9F62-817D-4AA6-8007-6B03A3545A7A}"/>
                </a:ext>
              </a:extLst>
            </p:cNvPr>
            <p:cNvSpPr/>
            <p:nvPr/>
          </p:nvSpPr>
          <p:spPr>
            <a:xfrm rot="5400000">
              <a:off x="11403839"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33" name="Imagen 32" descr="Icono&#10;&#10;Descripción generada automáticamente">
              <a:hlinkClick r:id="rId14" action="ppaction://hlinksldjump"/>
              <a:extLst>
                <a:ext uri="{FF2B5EF4-FFF2-40B4-BE49-F238E27FC236}">
                  <a16:creationId xmlns:a16="http://schemas.microsoft.com/office/drawing/2014/main" id="{08881150-A0D5-41B0-BDCB-B9C3A06F55F5}"/>
                </a:ext>
              </a:extLst>
            </p:cNvPr>
            <p:cNvPicPr>
              <a:picLocks noChangeAspect="1"/>
            </p:cNvPicPr>
            <p:nvPr/>
          </p:nvPicPr>
          <p:blipFill>
            <a:blip r:embed="rId1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58955" y="175120"/>
              <a:ext cx="720000" cy="720000"/>
            </a:xfrm>
            <a:prstGeom prst="rect">
              <a:avLst/>
            </a:prstGeom>
          </p:spPr>
        </p:pic>
      </p:grpSp>
      <p:pic>
        <p:nvPicPr>
          <p:cNvPr id="34" name="Marcador de contenido 33">
            <a:extLst>
              <a:ext uri="{FF2B5EF4-FFF2-40B4-BE49-F238E27FC236}">
                <a16:creationId xmlns:a16="http://schemas.microsoft.com/office/drawing/2014/main" id="{841B7B5C-CDFE-4006-95E8-92382EE2FC86}"/>
              </a:ext>
            </a:extLst>
          </p:cNvPr>
          <p:cNvPicPr>
            <a:picLocks noGrp="1" noChangeAspect="1"/>
          </p:cNvPicPr>
          <p:nvPr>
            <p:ph idx="1"/>
          </p:nvPr>
        </p:nvPicPr>
        <p:blipFill>
          <a:blip r:embed="rId16"/>
          <a:stretch>
            <a:fillRect/>
          </a:stretch>
        </p:blipFill>
        <p:spPr>
          <a:xfrm>
            <a:off x="2969795" y="1505302"/>
            <a:ext cx="6252410" cy="4882378"/>
          </a:xfrm>
          <a:prstGeom prst="rect">
            <a:avLst/>
          </a:prstGeom>
        </p:spPr>
      </p:pic>
      <p:pic>
        <p:nvPicPr>
          <p:cNvPr id="27" name="Imagen 26" descr="Interfaz de usuario gráfica, Texto&#10;&#10;Descripción generada automáticamente">
            <a:extLst>
              <a:ext uri="{FF2B5EF4-FFF2-40B4-BE49-F238E27FC236}">
                <a16:creationId xmlns:a16="http://schemas.microsoft.com/office/drawing/2014/main" id="{0DCEFD1D-71FF-4B0A-A7E8-5798E15677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277545964"/>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D46FDD-EA43-4149-AD41-08553C421C2E}"/>
              </a:ext>
            </a:extLst>
          </p:cNvPr>
          <p:cNvSpPr>
            <a:spLocks noGrp="1"/>
          </p:cNvSpPr>
          <p:nvPr>
            <p:ph type="title"/>
          </p:nvPr>
        </p:nvSpPr>
        <p:spPr>
          <a:xfrm>
            <a:off x="1080000" y="360000"/>
            <a:ext cx="3019425" cy="900000"/>
          </a:xfrm>
        </p:spPr>
        <p:txBody>
          <a:bodyPr/>
          <a:lstStyle/>
          <a:p>
            <a:r>
              <a:rPr lang="es-AR" b="1" dirty="0">
                <a:latin typeface="Bebas Neue" panose="020B0606020202050201" pitchFamily="34" charset="0"/>
              </a:rPr>
              <a:t>Conclusión</a:t>
            </a:r>
          </a:p>
        </p:txBody>
      </p:sp>
      <p:sp>
        <p:nvSpPr>
          <p:cNvPr id="30" name="Rectángulo 29">
            <a:extLst>
              <a:ext uri="{FF2B5EF4-FFF2-40B4-BE49-F238E27FC236}">
                <a16:creationId xmlns:a16="http://schemas.microsoft.com/office/drawing/2014/main" id="{D164B9E3-B518-4107-BF6C-71FF0B905E25}"/>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1" name="Rectángulo: esquinas superiores redondeadas 30">
            <a:extLst>
              <a:ext uri="{FF2B5EF4-FFF2-40B4-BE49-F238E27FC236}">
                <a16:creationId xmlns:a16="http://schemas.microsoft.com/office/drawing/2014/main" id="{81F1441E-E7D9-4116-B5F8-AFCB049857F1}"/>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Rectángulo: esquinas superiores redondeadas 31">
            <a:extLst>
              <a:ext uri="{FF2B5EF4-FFF2-40B4-BE49-F238E27FC236}">
                <a16:creationId xmlns:a16="http://schemas.microsoft.com/office/drawing/2014/main" id="{A57DBCEC-4692-4D4F-AF18-E1179D508831}"/>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esquinas superiores redondeadas 32">
            <a:extLst>
              <a:ext uri="{FF2B5EF4-FFF2-40B4-BE49-F238E27FC236}">
                <a16:creationId xmlns:a16="http://schemas.microsoft.com/office/drawing/2014/main" id="{FD38A18D-4938-4B48-B207-D19FCAEE327F}"/>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4" name="Rectángulo: esquinas superiores redondeadas 33">
            <a:extLst>
              <a:ext uri="{FF2B5EF4-FFF2-40B4-BE49-F238E27FC236}">
                <a16:creationId xmlns:a16="http://schemas.microsoft.com/office/drawing/2014/main" id="{3D7BE889-584D-4EED-9DC5-B3701B0BF44B}"/>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Rectángulo: esquinas superiores redondeadas 34">
            <a:extLst>
              <a:ext uri="{FF2B5EF4-FFF2-40B4-BE49-F238E27FC236}">
                <a16:creationId xmlns:a16="http://schemas.microsoft.com/office/drawing/2014/main" id="{D47E6EC2-C014-4759-BD34-C7E1D0E47ED9}"/>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Rectángulo: esquinas superiores redondeadas 35">
            <a:extLst>
              <a:ext uri="{FF2B5EF4-FFF2-40B4-BE49-F238E27FC236}">
                <a16:creationId xmlns:a16="http://schemas.microsoft.com/office/drawing/2014/main" id="{516F94E8-6EA9-4173-99AC-6A17A8D757DF}"/>
              </a:ext>
            </a:extLst>
          </p:cNvPr>
          <p:cNvSpPr/>
          <p:nvPr/>
        </p:nvSpPr>
        <p:spPr>
          <a:xfrm rot="16200000" flipH="1">
            <a:off x="-66800" y="4941644"/>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7" name="Rectángulo: esquinas superiores redondeadas 36">
            <a:extLst>
              <a:ext uri="{FF2B5EF4-FFF2-40B4-BE49-F238E27FC236}">
                <a16:creationId xmlns:a16="http://schemas.microsoft.com/office/drawing/2014/main" id="{7AA3FE88-3A1C-4F12-A047-2CC42C12A5E0}"/>
              </a:ext>
            </a:extLst>
          </p:cNvPr>
          <p:cNvSpPr/>
          <p:nvPr/>
        </p:nvSpPr>
        <p:spPr>
          <a:xfrm rot="16200000" flipH="1">
            <a:off x="-60278" y="5894717"/>
            <a:ext cx="830239" cy="746077"/>
          </a:xfrm>
          <a:prstGeom prst="round2SameRect">
            <a:avLst/>
          </a:prstGeom>
          <a:solidFill>
            <a:srgbClr val="F1C2A6"/>
          </a:solidFill>
          <a:ln>
            <a:solidFill>
              <a:srgbClr val="F1C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Rectángulo 37">
            <a:extLst>
              <a:ext uri="{FF2B5EF4-FFF2-40B4-BE49-F238E27FC236}">
                <a16:creationId xmlns:a16="http://schemas.microsoft.com/office/drawing/2014/main" id="{C4ACA2AC-A765-4CDC-BC4E-07BC46FCACDA}"/>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4" name="Marcador de contenido 3">
            <a:extLst>
              <a:ext uri="{FF2B5EF4-FFF2-40B4-BE49-F238E27FC236}">
                <a16:creationId xmlns:a16="http://schemas.microsoft.com/office/drawing/2014/main" id="{5BCA2C2F-7FEE-4E88-A5F6-2F03B2965AA0}"/>
              </a:ext>
            </a:extLst>
          </p:cNvPr>
          <p:cNvSpPr>
            <a:spLocks noGrp="1"/>
          </p:cNvSpPr>
          <p:nvPr>
            <p:ph idx="1"/>
          </p:nvPr>
        </p:nvSpPr>
        <p:spPr>
          <a:xfrm>
            <a:off x="3545080" y="1748839"/>
            <a:ext cx="5101840" cy="573920"/>
          </a:xfrm>
        </p:spPr>
        <p:txBody>
          <a:bodyPr>
            <a:normAutofit lnSpcReduction="10000"/>
          </a:bodyPr>
          <a:lstStyle/>
          <a:p>
            <a:pPr marL="0" indent="0" algn="ctr">
              <a:buNone/>
            </a:pPr>
            <a:r>
              <a:rPr lang="es-AR" sz="3600" dirty="0">
                <a:solidFill>
                  <a:srgbClr val="DDA244"/>
                </a:solidFill>
              </a:rPr>
              <a:t>¡La calidad no se negocia!</a:t>
            </a:r>
          </a:p>
        </p:txBody>
      </p:sp>
      <p:pic>
        <p:nvPicPr>
          <p:cNvPr id="5" name="Imagen 4" descr="Icono&#10;&#10;Descripción generada automáticamente">
            <a:extLst>
              <a:ext uri="{FF2B5EF4-FFF2-40B4-BE49-F238E27FC236}">
                <a16:creationId xmlns:a16="http://schemas.microsoft.com/office/drawing/2014/main" id="{A703989E-D6A3-4169-8459-E6A1503E68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081" y="2596490"/>
            <a:ext cx="2700000" cy="2700000"/>
          </a:xfrm>
          <a:prstGeom prst="rect">
            <a:avLst/>
          </a:prstGeom>
        </p:spPr>
      </p:pic>
      <p:pic>
        <p:nvPicPr>
          <p:cNvPr id="7" name="Imagen 6" descr="Icono&#10;&#10;Descripción generada automáticamente">
            <a:extLst>
              <a:ext uri="{FF2B5EF4-FFF2-40B4-BE49-F238E27FC236}">
                <a16:creationId xmlns:a16="http://schemas.microsoft.com/office/drawing/2014/main" id="{FBFD45CE-C611-4A2C-9EF0-B009AAE552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96920" y="2614682"/>
            <a:ext cx="2700000" cy="2700000"/>
          </a:xfrm>
          <a:prstGeom prst="rect">
            <a:avLst/>
          </a:prstGeom>
        </p:spPr>
      </p:pic>
      <p:pic>
        <p:nvPicPr>
          <p:cNvPr id="15" name="Imagen 14" descr="Interfaz de usuario gráfica, Texto&#10;&#10;Descripción generada automáticamente">
            <a:extLst>
              <a:ext uri="{FF2B5EF4-FFF2-40B4-BE49-F238E27FC236}">
                <a16:creationId xmlns:a16="http://schemas.microsoft.com/office/drawing/2014/main" id="{53E17EF4-0894-47E6-95F5-FA1DC43A2C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184876429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D46FDD-EA43-4149-AD41-08553C421C2E}"/>
              </a:ext>
            </a:extLst>
          </p:cNvPr>
          <p:cNvSpPr>
            <a:spLocks noGrp="1"/>
          </p:cNvSpPr>
          <p:nvPr>
            <p:ph type="title"/>
          </p:nvPr>
        </p:nvSpPr>
        <p:spPr>
          <a:xfrm>
            <a:off x="1080000" y="360000"/>
            <a:ext cx="3019425" cy="900000"/>
          </a:xfrm>
        </p:spPr>
        <p:txBody>
          <a:bodyPr/>
          <a:lstStyle/>
          <a:p>
            <a:r>
              <a:rPr lang="es-AR" b="1" dirty="0">
                <a:latin typeface="Bebas Neue" panose="020B0606020202050201" pitchFamily="34" charset="0"/>
              </a:rPr>
              <a:t>Bibliografía</a:t>
            </a:r>
          </a:p>
        </p:txBody>
      </p:sp>
      <p:pic>
        <p:nvPicPr>
          <p:cNvPr id="5" name="Marcador de contenido 4" descr="Imagen que contiene persona, texto, periódico, celular&#10;&#10;Descripción generada automáticamente">
            <a:extLst>
              <a:ext uri="{FF2B5EF4-FFF2-40B4-BE49-F238E27FC236}">
                <a16:creationId xmlns:a16="http://schemas.microsoft.com/office/drawing/2014/main" id="{7450F589-3AF6-4678-BF1D-8DB3807E346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96802" y="4951222"/>
            <a:ext cx="1607224" cy="1607224"/>
          </a:xfrm>
        </p:spPr>
      </p:pic>
      <p:pic>
        <p:nvPicPr>
          <p:cNvPr id="11" name="Imagen 10" descr="Perro sentado en el suelo&#10;&#10;Descripción generada automáticamente con confianza media">
            <a:extLst>
              <a:ext uri="{FF2B5EF4-FFF2-40B4-BE49-F238E27FC236}">
                <a16:creationId xmlns:a16="http://schemas.microsoft.com/office/drawing/2014/main" id="{DE58B57D-E555-41FD-A2DD-0639EC979A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56970" y="4951221"/>
            <a:ext cx="1574424" cy="1607224"/>
          </a:xfrm>
          <a:prstGeom prst="rect">
            <a:avLst/>
          </a:prstGeom>
        </p:spPr>
      </p:pic>
      <p:pic>
        <p:nvPicPr>
          <p:cNvPr id="13" name="Imagen 12" descr="Texto&#10;&#10;Descripción generada automáticamente">
            <a:extLst>
              <a:ext uri="{FF2B5EF4-FFF2-40B4-BE49-F238E27FC236}">
                <a16:creationId xmlns:a16="http://schemas.microsoft.com/office/drawing/2014/main" id="{92CE283D-488B-4B67-B29E-A81254ECE8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3950" y="4951221"/>
            <a:ext cx="2472258" cy="1607224"/>
          </a:xfrm>
          <a:prstGeom prst="rect">
            <a:avLst/>
          </a:prstGeom>
        </p:spPr>
      </p:pic>
      <p:sp>
        <p:nvSpPr>
          <p:cNvPr id="30" name="Rectángulo 29">
            <a:extLst>
              <a:ext uri="{FF2B5EF4-FFF2-40B4-BE49-F238E27FC236}">
                <a16:creationId xmlns:a16="http://schemas.microsoft.com/office/drawing/2014/main" id="{D164B9E3-B518-4107-BF6C-71FF0B905E25}"/>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1" name="Rectángulo: esquinas superiores redondeadas 30">
            <a:extLst>
              <a:ext uri="{FF2B5EF4-FFF2-40B4-BE49-F238E27FC236}">
                <a16:creationId xmlns:a16="http://schemas.microsoft.com/office/drawing/2014/main" id="{81F1441E-E7D9-4116-B5F8-AFCB049857F1}"/>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32" name="Rectángulo: esquinas superiores redondeadas 31">
            <a:extLst>
              <a:ext uri="{FF2B5EF4-FFF2-40B4-BE49-F238E27FC236}">
                <a16:creationId xmlns:a16="http://schemas.microsoft.com/office/drawing/2014/main" id="{A57DBCEC-4692-4D4F-AF18-E1179D508831}"/>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3" name="Rectángulo: esquinas superiores redondeadas 32">
            <a:extLst>
              <a:ext uri="{FF2B5EF4-FFF2-40B4-BE49-F238E27FC236}">
                <a16:creationId xmlns:a16="http://schemas.microsoft.com/office/drawing/2014/main" id="{FD38A18D-4938-4B48-B207-D19FCAEE327F}"/>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4" name="Rectángulo: esquinas superiores redondeadas 33">
            <a:extLst>
              <a:ext uri="{FF2B5EF4-FFF2-40B4-BE49-F238E27FC236}">
                <a16:creationId xmlns:a16="http://schemas.microsoft.com/office/drawing/2014/main" id="{3D7BE889-584D-4EED-9DC5-B3701B0BF44B}"/>
              </a:ext>
            </a:extLst>
          </p:cNvPr>
          <p:cNvSpPr/>
          <p:nvPr/>
        </p:nvSpPr>
        <p:spPr>
          <a:xfrm rot="16200000" flipH="1">
            <a:off x="-66800" y="3035498"/>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5" name="Rectángulo: esquinas superiores redondeadas 34">
            <a:extLst>
              <a:ext uri="{FF2B5EF4-FFF2-40B4-BE49-F238E27FC236}">
                <a16:creationId xmlns:a16="http://schemas.microsoft.com/office/drawing/2014/main" id="{D47E6EC2-C014-4759-BD34-C7E1D0E47ED9}"/>
              </a:ext>
            </a:extLst>
          </p:cNvPr>
          <p:cNvSpPr/>
          <p:nvPr/>
        </p:nvSpPr>
        <p:spPr>
          <a:xfrm rot="16200000" flipH="1">
            <a:off x="-66800" y="3988571"/>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6" name="Rectángulo: esquinas superiores redondeadas 35">
            <a:extLst>
              <a:ext uri="{FF2B5EF4-FFF2-40B4-BE49-F238E27FC236}">
                <a16:creationId xmlns:a16="http://schemas.microsoft.com/office/drawing/2014/main" id="{516F94E8-6EA9-4173-99AC-6A17A8D757DF}"/>
              </a:ext>
            </a:extLst>
          </p:cNvPr>
          <p:cNvSpPr/>
          <p:nvPr/>
        </p:nvSpPr>
        <p:spPr>
          <a:xfrm rot="16200000" flipH="1">
            <a:off x="-66800" y="4941644"/>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7" name="Rectángulo: esquinas superiores redondeadas 36">
            <a:extLst>
              <a:ext uri="{FF2B5EF4-FFF2-40B4-BE49-F238E27FC236}">
                <a16:creationId xmlns:a16="http://schemas.microsoft.com/office/drawing/2014/main" id="{7AA3FE88-3A1C-4F12-A047-2CC42C12A5E0}"/>
              </a:ext>
            </a:extLst>
          </p:cNvPr>
          <p:cNvSpPr/>
          <p:nvPr/>
        </p:nvSpPr>
        <p:spPr>
          <a:xfrm rot="16200000" flipH="1">
            <a:off x="-60278" y="5894717"/>
            <a:ext cx="830239" cy="746077"/>
          </a:xfrm>
          <a:prstGeom prst="round2SameRect">
            <a:avLst/>
          </a:prstGeom>
          <a:solidFill>
            <a:srgbClr val="F1C2A6"/>
          </a:solidFill>
          <a:ln>
            <a:solidFill>
              <a:srgbClr val="F1C2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8" name="Rectángulo 37">
            <a:extLst>
              <a:ext uri="{FF2B5EF4-FFF2-40B4-BE49-F238E27FC236}">
                <a16:creationId xmlns:a16="http://schemas.microsoft.com/office/drawing/2014/main" id="{C4ACA2AC-A765-4CDC-BC4E-07BC46FCACDA}"/>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3" name="CuadroTexto 2">
            <a:extLst>
              <a:ext uri="{FF2B5EF4-FFF2-40B4-BE49-F238E27FC236}">
                <a16:creationId xmlns:a16="http://schemas.microsoft.com/office/drawing/2014/main" id="{1ACEB16D-9EBB-4EFA-9C06-BFFC8842868E}"/>
              </a:ext>
            </a:extLst>
          </p:cNvPr>
          <p:cNvSpPr txBox="1"/>
          <p:nvPr/>
        </p:nvSpPr>
        <p:spPr>
          <a:xfrm>
            <a:off x="1091013" y="1078181"/>
            <a:ext cx="10008361" cy="3970318"/>
          </a:xfrm>
          <a:prstGeom prst="rect">
            <a:avLst/>
          </a:prstGeom>
          <a:noFill/>
        </p:spPr>
        <p:txBody>
          <a:bodyPr wrap="square" rtlCol="0">
            <a:spAutoFit/>
          </a:bodyPr>
          <a:lstStyle/>
          <a:p>
            <a:pPr marL="285750" indent="-285750">
              <a:buFont typeface="Arial" panose="020B0604020202020204" pitchFamily="34" charset="0"/>
              <a:buChar char="•"/>
            </a:pPr>
            <a:r>
              <a:rPr lang="en-US" dirty="0"/>
              <a:t>A Handy Guide to Using Agile Methodology in Testing: Processes, Best Practices &amp; Tools. (s. f.). </a:t>
            </a:r>
            <a:r>
              <a:rPr lang="en-US" dirty="0" err="1"/>
              <a:t>SmartBear</a:t>
            </a:r>
            <a:r>
              <a:rPr lang="en-US" dirty="0"/>
              <a:t>. </a:t>
            </a:r>
            <a:r>
              <a:rPr lang="en-US" dirty="0">
                <a:hlinkClick r:id="rId6"/>
              </a:rPr>
              <a:t>https://smartbear.com/test-management/agile-testing-best-practices/</a:t>
            </a:r>
            <a:r>
              <a:rPr lang="en-US" dirty="0"/>
              <a:t> </a:t>
            </a:r>
          </a:p>
          <a:p>
            <a:pPr marL="285750" indent="-285750">
              <a:buFont typeface="Arial" panose="020B0604020202020204" pitchFamily="34" charset="0"/>
              <a:buChar char="•"/>
            </a:pPr>
            <a:r>
              <a:rPr lang="en-US" dirty="0"/>
              <a:t>Introduction to Test Driven Development (TDD). (s. f.). Agile Data. </a:t>
            </a:r>
            <a:r>
              <a:rPr lang="en-US" dirty="0">
                <a:hlinkClick r:id="rId7"/>
              </a:rPr>
              <a:t>http://agiledata.org/essays/tdd.html</a:t>
            </a:r>
            <a:endParaRPr lang="en-US" dirty="0"/>
          </a:p>
          <a:p>
            <a:pPr marL="285750" indent="-285750">
              <a:buFont typeface="Arial" panose="020B0604020202020204" pitchFamily="34" charset="0"/>
              <a:buChar char="•"/>
            </a:pPr>
            <a:r>
              <a:rPr lang="es-ES" dirty="0"/>
              <a:t>QUE SON LAS PRUEBAS UNITARIAS E IMPORTANCIA DE ESTAS. (s. f.). </a:t>
            </a:r>
            <a:r>
              <a:rPr lang="es-ES" dirty="0" err="1"/>
              <a:t>Anexsoft</a:t>
            </a:r>
            <a:r>
              <a:rPr lang="es-ES" dirty="0"/>
              <a:t>. </a:t>
            </a:r>
            <a:r>
              <a:rPr lang="es-ES" dirty="0">
                <a:hlinkClick r:id="rId8"/>
              </a:rPr>
              <a:t>https://anexsoft.com/que-son-las-pruebas-unitarias-e-importancia-de-estas</a:t>
            </a:r>
            <a:r>
              <a:rPr lang="es-ES" dirty="0"/>
              <a:t> </a:t>
            </a:r>
            <a:r>
              <a:rPr lang="en-US" dirty="0"/>
              <a:t> </a:t>
            </a:r>
          </a:p>
          <a:p>
            <a:pPr marL="285750" indent="-285750">
              <a:buFont typeface="Arial" panose="020B0604020202020204" pitchFamily="34" charset="0"/>
              <a:buChar char="•"/>
            </a:pPr>
            <a:r>
              <a:rPr lang="en-US" dirty="0"/>
              <a:t>Understanding Agile Testing Methodology and 4 Agile Testing Methods. (s. f.). </a:t>
            </a:r>
            <a:r>
              <a:rPr lang="en-US" dirty="0" err="1"/>
              <a:t>SeaLights</a:t>
            </a:r>
            <a:r>
              <a:rPr lang="en-US" dirty="0"/>
              <a:t>. </a:t>
            </a:r>
            <a:r>
              <a:rPr lang="en-US" dirty="0">
                <a:hlinkClick r:id="rId9"/>
              </a:rPr>
              <a:t>https://www.sealights.io/agile-testing/understanding-agile-testing-methodology-and-4-agile-testing-methods/</a:t>
            </a:r>
            <a:endParaRPr lang="en-US" dirty="0"/>
          </a:p>
          <a:p>
            <a:pPr marL="285750" indent="-285750">
              <a:buFont typeface="Arial" panose="020B0604020202020204" pitchFamily="34" charset="0"/>
              <a:buChar char="•"/>
            </a:pPr>
            <a:r>
              <a:rPr lang="en-US" dirty="0"/>
              <a:t>UTN FRC [</a:t>
            </a:r>
            <a:r>
              <a:rPr lang="en-US" dirty="0" err="1"/>
              <a:t>Ingeniería</a:t>
            </a:r>
            <a:r>
              <a:rPr lang="en-US" dirty="0"/>
              <a:t> de Software UTN FRC ]. (2020, 25 </a:t>
            </a:r>
            <a:r>
              <a:rPr lang="en-US" dirty="0" err="1"/>
              <a:t>septiembre</a:t>
            </a:r>
            <a:r>
              <a:rPr lang="en-US" dirty="0"/>
              <a:t>). 4K3 Testing </a:t>
            </a:r>
            <a:r>
              <a:rPr lang="en-US" dirty="0" err="1"/>
              <a:t>Agil</a:t>
            </a:r>
            <a:r>
              <a:rPr lang="en-US" dirty="0"/>
              <a:t> [</a:t>
            </a:r>
            <a:r>
              <a:rPr lang="en-US" dirty="0" err="1"/>
              <a:t>Vídeo</a:t>
            </a:r>
            <a:r>
              <a:rPr lang="en-US" dirty="0"/>
              <a:t>]. YouTube. </a:t>
            </a:r>
            <a:r>
              <a:rPr lang="en-US" dirty="0">
                <a:hlinkClick r:id="rId10"/>
              </a:rPr>
              <a:t>https://youtube.com/watch?v=hKoJBlhxuN8</a:t>
            </a:r>
            <a:r>
              <a:rPr lang="en-US" dirty="0"/>
              <a:t> </a:t>
            </a:r>
          </a:p>
          <a:p>
            <a:pPr marL="285750" indent="-285750">
              <a:buFont typeface="Arial" panose="020B0604020202020204" pitchFamily="34" charset="0"/>
              <a:buChar char="•"/>
            </a:pPr>
            <a:r>
              <a:rPr lang="en-US" dirty="0"/>
              <a:t>What is Test Driven Development (TDD) : Approach &amp; Benefits. (s. f.). </a:t>
            </a:r>
            <a:r>
              <a:rPr lang="en-US" dirty="0" err="1"/>
              <a:t>BrowserStack</a:t>
            </a:r>
            <a:r>
              <a:rPr lang="en-US" dirty="0"/>
              <a:t>. </a:t>
            </a:r>
            <a:r>
              <a:rPr lang="en-US" dirty="0">
                <a:hlinkClick r:id="rId11"/>
              </a:rPr>
              <a:t>https://www.browserstack.com/guide/what-is-test-driven-development</a:t>
            </a:r>
            <a:r>
              <a:rPr lang="en-US" dirty="0"/>
              <a:t> </a:t>
            </a:r>
          </a:p>
          <a:p>
            <a:pPr marL="285750" indent="-285750">
              <a:buFont typeface="Arial" panose="020B0604020202020204" pitchFamily="34" charset="0"/>
              <a:buChar char="•"/>
            </a:pPr>
            <a:r>
              <a:rPr lang="en-US" dirty="0"/>
              <a:t>Crispin, L., &amp; Gregory, J. (2008). Agile testing, a practical guide for tester and agile teams. Addison-Wesley.</a:t>
            </a:r>
          </a:p>
        </p:txBody>
      </p:sp>
      <p:pic>
        <p:nvPicPr>
          <p:cNvPr id="16" name="Imagen 15" descr="Interfaz de usuario gráfica, Texto&#10;&#10;Descripción generada automáticamente">
            <a:extLst>
              <a:ext uri="{FF2B5EF4-FFF2-40B4-BE49-F238E27FC236}">
                <a16:creationId xmlns:a16="http://schemas.microsoft.com/office/drawing/2014/main" id="{7BB3C3A1-BBC8-44E2-8E52-19D9486928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320234108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E072D0-5AA5-457E-AD4A-C66899E582A4}"/>
              </a:ext>
            </a:extLst>
          </p:cNvPr>
          <p:cNvSpPr>
            <a:spLocks noGrp="1"/>
          </p:cNvSpPr>
          <p:nvPr>
            <p:ph type="title"/>
          </p:nvPr>
        </p:nvSpPr>
        <p:spPr>
          <a:xfrm>
            <a:off x="1080000" y="360000"/>
            <a:ext cx="5209197" cy="900000"/>
          </a:xfrm>
        </p:spPr>
        <p:txBody>
          <a:bodyPr>
            <a:normAutofit/>
          </a:bodyPr>
          <a:lstStyle/>
          <a:p>
            <a:r>
              <a:rPr lang="es-AR" dirty="0">
                <a:latin typeface="Bahnschrift SemiBold Condensed" panose="020B0502040204020203" pitchFamily="34" charset="0"/>
              </a:rPr>
              <a:t>6 prácticas del testing ágil</a:t>
            </a:r>
          </a:p>
        </p:txBody>
      </p:sp>
      <p:sp>
        <p:nvSpPr>
          <p:cNvPr id="50" name="Rectángulo 49">
            <a:extLst>
              <a:ext uri="{FF2B5EF4-FFF2-40B4-BE49-F238E27FC236}">
                <a16:creationId xmlns:a16="http://schemas.microsoft.com/office/drawing/2014/main" id="{ACAEE6BC-8BAB-4357-BA22-177A87BC8ACF}"/>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51" name="Grupo 50">
            <a:extLst>
              <a:ext uri="{FF2B5EF4-FFF2-40B4-BE49-F238E27FC236}">
                <a16:creationId xmlns:a16="http://schemas.microsoft.com/office/drawing/2014/main" id="{E949B37B-085C-493A-80CB-0105940F89B3}"/>
              </a:ext>
            </a:extLst>
          </p:cNvPr>
          <p:cNvGrpSpPr/>
          <p:nvPr/>
        </p:nvGrpSpPr>
        <p:grpSpPr>
          <a:xfrm>
            <a:off x="11440459" y="2035799"/>
            <a:ext cx="751541" cy="830239"/>
            <a:chOff x="11440459" y="2035799"/>
            <a:chExt cx="751541" cy="830239"/>
          </a:xfrm>
        </p:grpSpPr>
        <p:sp>
          <p:nvSpPr>
            <p:cNvPr id="52" name="Rectángulo: esquinas superiores redondeadas 51">
              <a:extLst>
                <a:ext uri="{FF2B5EF4-FFF2-40B4-BE49-F238E27FC236}">
                  <a16:creationId xmlns:a16="http://schemas.microsoft.com/office/drawing/2014/main" id="{24479559-0CC9-4519-A693-76CA014C25FD}"/>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3" name="Imagen 52" descr="Texto&#10;&#10;Descripción generada automáticamente">
              <a:hlinkClick r:id="rId2" action="ppaction://hlinksldjump"/>
              <a:extLst>
                <a:ext uri="{FF2B5EF4-FFF2-40B4-BE49-F238E27FC236}">
                  <a16:creationId xmlns:a16="http://schemas.microsoft.com/office/drawing/2014/main" id="{03350988-5D1A-4307-9530-2EB5172DE883}"/>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grpSp>
        <p:nvGrpSpPr>
          <p:cNvPr id="54" name="Grupo 53">
            <a:extLst>
              <a:ext uri="{FF2B5EF4-FFF2-40B4-BE49-F238E27FC236}">
                <a16:creationId xmlns:a16="http://schemas.microsoft.com/office/drawing/2014/main" id="{EBC0FE89-011C-4816-9153-061782828130}"/>
              </a:ext>
            </a:extLst>
          </p:cNvPr>
          <p:cNvGrpSpPr/>
          <p:nvPr/>
        </p:nvGrpSpPr>
        <p:grpSpPr>
          <a:xfrm>
            <a:off x="11433755" y="3946491"/>
            <a:ext cx="758245" cy="830239"/>
            <a:chOff x="11433755" y="3946491"/>
            <a:chExt cx="758245" cy="830239"/>
          </a:xfrm>
        </p:grpSpPr>
        <p:sp>
          <p:nvSpPr>
            <p:cNvPr id="55" name="Rectángulo: esquinas superiores redondeadas 54">
              <a:extLst>
                <a:ext uri="{FF2B5EF4-FFF2-40B4-BE49-F238E27FC236}">
                  <a16:creationId xmlns:a16="http://schemas.microsoft.com/office/drawing/2014/main" id="{1AEF9655-9067-4E91-A79F-767128734834}"/>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6" name="Imagen 55" descr="Icono&#10;&#10;Descripción generada automáticamente">
              <a:hlinkClick r:id="rId4" action="ppaction://hlinksldjump"/>
              <a:extLst>
                <a:ext uri="{FF2B5EF4-FFF2-40B4-BE49-F238E27FC236}">
                  <a16:creationId xmlns:a16="http://schemas.microsoft.com/office/drawing/2014/main" id="{CD09088D-6882-4021-8439-5C7BDCD7A75E}"/>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57" name="Grupo 56">
            <a:extLst>
              <a:ext uri="{FF2B5EF4-FFF2-40B4-BE49-F238E27FC236}">
                <a16:creationId xmlns:a16="http://schemas.microsoft.com/office/drawing/2014/main" id="{074CFCE9-C609-4898-B53D-233637E7C393}"/>
              </a:ext>
            </a:extLst>
          </p:cNvPr>
          <p:cNvGrpSpPr/>
          <p:nvPr/>
        </p:nvGrpSpPr>
        <p:grpSpPr>
          <a:xfrm>
            <a:off x="11440459" y="4899566"/>
            <a:ext cx="751536" cy="830239"/>
            <a:chOff x="11440459" y="4899566"/>
            <a:chExt cx="751536" cy="830239"/>
          </a:xfrm>
        </p:grpSpPr>
        <p:sp>
          <p:nvSpPr>
            <p:cNvPr id="58" name="Rectángulo: esquinas superiores redondeadas 57">
              <a:extLst>
                <a:ext uri="{FF2B5EF4-FFF2-40B4-BE49-F238E27FC236}">
                  <a16:creationId xmlns:a16="http://schemas.microsoft.com/office/drawing/2014/main" id="{B56A1E1D-0DAD-4394-8726-2FD3236D2764}"/>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9" name="Imagen 58" descr="Icono&#10;&#10;Descripción generada automáticamente">
              <a:hlinkClick r:id="rId6" action="ppaction://hlinksldjump"/>
              <a:extLst>
                <a:ext uri="{FF2B5EF4-FFF2-40B4-BE49-F238E27FC236}">
                  <a16:creationId xmlns:a16="http://schemas.microsoft.com/office/drawing/2014/main" id="{3CDDD62E-B7C9-4D39-9075-1C0E27FEC1D5}"/>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60" name="Grupo 59">
            <a:extLst>
              <a:ext uri="{FF2B5EF4-FFF2-40B4-BE49-F238E27FC236}">
                <a16:creationId xmlns:a16="http://schemas.microsoft.com/office/drawing/2014/main" id="{3122AF97-290D-4F9A-8F64-48CF18A79269}"/>
              </a:ext>
            </a:extLst>
          </p:cNvPr>
          <p:cNvGrpSpPr/>
          <p:nvPr/>
        </p:nvGrpSpPr>
        <p:grpSpPr>
          <a:xfrm>
            <a:off x="11440459" y="1080453"/>
            <a:ext cx="751541" cy="830239"/>
            <a:chOff x="11440459" y="1080453"/>
            <a:chExt cx="751541" cy="830239"/>
          </a:xfrm>
        </p:grpSpPr>
        <p:sp>
          <p:nvSpPr>
            <p:cNvPr id="61" name="Rectángulo: esquinas superiores redondeadas 60">
              <a:extLst>
                <a:ext uri="{FF2B5EF4-FFF2-40B4-BE49-F238E27FC236}">
                  <a16:creationId xmlns:a16="http://schemas.microsoft.com/office/drawing/2014/main" id="{9141296A-A372-4A54-AA32-E494EC5587B8}"/>
                </a:ext>
              </a:extLst>
            </p:cNvPr>
            <p:cNvSpPr/>
            <p:nvPr/>
          </p:nvSpPr>
          <p:spPr>
            <a:xfrm rot="5400000">
              <a:off x="11403842" y="1122534"/>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2" name="Imagen 61" descr="Icono&#10;&#10;Descripción generada automáticamente">
              <a:hlinkClick r:id="rId8" action="ppaction://hlinksldjump"/>
              <a:extLst>
                <a:ext uri="{FF2B5EF4-FFF2-40B4-BE49-F238E27FC236}">
                  <a16:creationId xmlns:a16="http://schemas.microsoft.com/office/drawing/2014/main" id="{F87FCF3B-EBD2-46FC-B275-7A7DFD9F20F4}"/>
                </a:ext>
              </a:extLst>
            </p:cNvPr>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1120701"/>
              <a:ext cx="745200" cy="745200"/>
            </a:xfrm>
            <a:prstGeom prst="rect">
              <a:avLst/>
            </a:prstGeom>
          </p:spPr>
        </p:pic>
      </p:grpSp>
      <p:grpSp>
        <p:nvGrpSpPr>
          <p:cNvPr id="63" name="Grupo 62">
            <a:extLst>
              <a:ext uri="{FF2B5EF4-FFF2-40B4-BE49-F238E27FC236}">
                <a16:creationId xmlns:a16="http://schemas.microsoft.com/office/drawing/2014/main" id="{315F017B-57FA-4EEE-9A35-70A55EE02F97}"/>
              </a:ext>
            </a:extLst>
          </p:cNvPr>
          <p:cNvGrpSpPr/>
          <p:nvPr/>
        </p:nvGrpSpPr>
        <p:grpSpPr>
          <a:xfrm>
            <a:off x="11445919" y="2991145"/>
            <a:ext cx="746081" cy="830239"/>
            <a:chOff x="11445919" y="2991145"/>
            <a:chExt cx="746081" cy="830239"/>
          </a:xfrm>
        </p:grpSpPr>
        <p:sp>
          <p:nvSpPr>
            <p:cNvPr id="64" name="Rectángulo: esquinas superiores redondeadas 63">
              <a:extLst>
                <a:ext uri="{FF2B5EF4-FFF2-40B4-BE49-F238E27FC236}">
                  <a16:creationId xmlns:a16="http://schemas.microsoft.com/office/drawing/2014/main" id="{B4E1A7CD-5E61-4231-AD55-0F7E4B7A5A20}"/>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5" name="Imagen 64" descr="Icono&#10;&#10;Descripción generada automáticamente">
              <a:hlinkClick r:id="rId10" action="ppaction://hlinksldjump"/>
              <a:extLst>
                <a:ext uri="{FF2B5EF4-FFF2-40B4-BE49-F238E27FC236}">
                  <a16:creationId xmlns:a16="http://schemas.microsoft.com/office/drawing/2014/main" id="{BE186853-9C83-4B4C-9EDC-274357A0AC94}"/>
                </a:ext>
              </a:extLst>
            </p:cNvPr>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66" name="Grupo 65">
            <a:extLst>
              <a:ext uri="{FF2B5EF4-FFF2-40B4-BE49-F238E27FC236}">
                <a16:creationId xmlns:a16="http://schemas.microsoft.com/office/drawing/2014/main" id="{CC07E64D-E20B-4E67-8EB0-CB5524A37D33}"/>
              </a:ext>
            </a:extLst>
          </p:cNvPr>
          <p:cNvGrpSpPr/>
          <p:nvPr/>
        </p:nvGrpSpPr>
        <p:grpSpPr>
          <a:xfrm>
            <a:off x="11432873" y="5852641"/>
            <a:ext cx="746082" cy="830239"/>
            <a:chOff x="11445912" y="5852641"/>
            <a:chExt cx="746082" cy="830239"/>
          </a:xfrm>
        </p:grpSpPr>
        <p:sp>
          <p:nvSpPr>
            <p:cNvPr id="67" name="Rectángulo: esquinas superiores redondeadas 66">
              <a:extLst>
                <a:ext uri="{FF2B5EF4-FFF2-40B4-BE49-F238E27FC236}">
                  <a16:creationId xmlns:a16="http://schemas.microsoft.com/office/drawing/2014/main" id="{C55421DA-E1BB-4DF8-9A8D-6E7EA42A4316}"/>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8" name="Imagen 67" descr="Icono&#10;&#10;Descripción generada automáticamente">
              <a:hlinkClick r:id="rId12" action="ppaction://hlinksldjump"/>
              <a:extLst>
                <a:ext uri="{FF2B5EF4-FFF2-40B4-BE49-F238E27FC236}">
                  <a16:creationId xmlns:a16="http://schemas.microsoft.com/office/drawing/2014/main" id="{F5B05255-FC04-4030-9F9D-14D91CD5035E}"/>
                </a:ext>
              </a:extLst>
            </p:cNvPr>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69" name="Rectángulo 68">
            <a:extLst>
              <a:ext uri="{FF2B5EF4-FFF2-40B4-BE49-F238E27FC236}">
                <a16:creationId xmlns:a16="http://schemas.microsoft.com/office/drawing/2014/main" id="{29C88363-2F02-426A-9390-A8E6DD63CF8A}"/>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70" name="Rectángulo: esquinas superiores redondeadas 69">
            <a:extLst>
              <a:ext uri="{FF2B5EF4-FFF2-40B4-BE49-F238E27FC236}">
                <a16:creationId xmlns:a16="http://schemas.microsoft.com/office/drawing/2014/main" id="{E5EB3470-0DB5-4656-9BAE-5EF955FF6DE4}"/>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pic>
        <p:nvPicPr>
          <p:cNvPr id="75" name="Marcador de contenido 74">
            <a:extLst>
              <a:ext uri="{FF2B5EF4-FFF2-40B4-BE49-F238E27FC236}">
                <a16:creationId xmlns:a16="http://schemas.microsoft.com/office/drawing/2014/main" id="{6E191F9D-9465-419D-9A5F-80373378F0FD}"/>
              </a:ext>
            </a:extLst>
          </p:cNvPr>
          <p:cNvPicPr>
            <a:picLocks noGrp="1" noChangeAspect="1"/>
          </p:cNvPicPr>
          <p:nvPr>
            <p:ph idx="1"/>
          </p:nvPr>
        </p:nvPicPr>
        <p:blipFill>
          <a:blip r:embed="rId14"/>
          <a:stretch>
            <a:fillRect/>
          </a:stretch>
        </p:blipFill>
        <p:spPr>
          <a:xfrm>
            <a:off x="1539050" y="1808799"/>
            <a:ext cx="9113900" cy="4351338"/>
          </a:xfrm>
          <a:prstGeom prst="rect">
            <a:avLst/>
          </a:prstGeom>
        </p:spPr>
      </p:pic>
      <p:pic>
        <p:nvPicPr>
          <p:cNvPr id="25" name="Imagen 24" descr="Interfaz de usuario gráfica, Texto&#10;&#10;Descripción generada automáticamente">
            <a:extLst>
              <a:ext uri="{FF2B5EF4-FFF2-40B4-BE49-F238E27FC236}">
                <a16:creationId xmlns:a16="http://schemas.microsoft.com/office/drawing/2014/main" id="{D405D620-A43A-41DE-B78B-D67E66B0B7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407220504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67295-5EEA-44EF-8220-6A1C05F9A38F}"/>
              </a:ext>
            </a:extLst>
          </p:cNvPr>
          <p:cNvSpPr>
            <a:spLocks noGrp="1"/>
          </p:cNvSpPr>
          <p:nvPr>
            <p:ph type="title"/>
          </p:nvPr>
        </p:nvSpPr>
        <p:spPr>
          <a:xfrm>
            <a:off x="1080000" y="360000"/>
            <a:ext cx="6358071" cy="900000"/>
          </a:xfrm>
        </p:spPr>
        <p:txBody>
          <a:bodyPr/>
          <a:lstStyle/>
          <a:p>
            <a:r>
              <a:rPr lang="es-AR" b="1" dirty="0">
                <a:latin typeface="Bebas Neue" panose="020B0606020202050201" pitchFamily="34" charset="0"/>
              </a:rPr>
              <a:t>TDD – Test </a:t>
            </a:r>
            <a:r>
              <a:rPr lang="es-AR" b="1" dirty="0" err="1">
                <a:latin typeface="Bebas Neue" panose="020B0606020202050201" pitchFamily="34" charset="0"/>
              </a:rPr>
              <a:t>Driven</a:t>
            </a:r>
            <a:r>
              <a:rPr lang="es-AR" b="1" dirty="0">
                <a:latin typeface="Bebas Neue" panose="020B0606020202050201" pitchFamily="34" charset="0"/>
              </a:rPr>
              <a:t> </a:t>
            </a:r>
            <a:r>
              <a:rPr lang="es-AR" b="1" dirty="0" err="1">
                <a:latin typeface="Bebas Neue" panose="020B0606020202050201" pitchFamily="34" charset="0"/>
              </a:rPr>
              <a:t>Development</a:t>
            </a:r>
            <a:endParaRPr lang="es-AR" b="1" dirty="0">
              <a:latin typeface="Bebas Neue" panose="020B0606020202050201" pitchFamily="34" charset="0"/>
            </a:endParaRPr>
          </a:p>
        </p:txBody>
      </p:sp>
      <p:sp>
        <p:nvSpPr>
          <p:cNvPr id="46" name="Rectángulo 45">
            <a:extLst>
              <a:ext uri="{FF2B5EF4-FFF2-40B4-BE49-F238E27FC236}">
                <a16:creationId xmlns:a16="http://schemas.microsoft.com/office/drawing/2014/main" id="{AAADBC32-3158-4070-BDB6-9ABCD9E95B85}"/>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47" name="Grupo 46">
            <a:extLst>
              <a:ext uri="{FF2B5EF4-FFF2-40B4-BE49-F238E27FC236}">
                <a16:creationId xmlns:a16="http://schemas.microsoft.com/office/drawing/2014/main" id="{E5699124-B1C3-4915-B412-A0DF4C971928}"/>
              </a:ext>
            </a:extLst>
          </p:cNvPr>
          <p:cNvGrpSpPr/>
          <p:nvPr/>
        </p:nvGrpSpPr>
        <p:grpSpPr>
          <a:xfrm>
            <a:off x="11440459" y="2035799"/>
            <a:ext cx="751541" cy="830239"/>
            <a:chOff x="11440459" y="2035799"/>
            <a:chExt cx="751541" cy="830239"/>
          </a:xfrm>
        </p:grpSpPr>
        <p:sp>
          <p:nvSpPr>
            <p:cNvPr id="48" name="Rectángulo: esquinas superiores redondeadas 47">
              <a:extLst>
                <a:ext uri="{FF2B5EF4-FFF2-40B4-BE49-F238E27FC236}">
                  <a16:creationId xmlns:a16="http://schemas.microsoft.com/office/drawing/2014/main" id="{961C719C-0836-4CDD-9BBE-986D8C2DF1B2}"/>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9" name="Imagen 48" descr="Texto&#10;&#10;Descripción generada automáticamente">
              <a:hlinkClick r:id="rId2" action="ppaction://hlinksldjump"/>
              <a:extLst>
                <a:ext uri="{FF2B5EF4-FFF2-40B4-BE49-F238E27FC236}">
                  <a16:creationId xmlns:a16="http://schemas.microsoft.com/office/drawing/2014/main" id="{0AA7899A-4067-4451-8C3B-F7328BCC1218}"/>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grpSp>
        <p:nvGrpSpPr>
          <p:cNvPr id="50" name="Grupo 49">
            <a:extLst>
              <a:ext uri="{FF2B5EF4-FFF2-40B4-BE49-F238E27FC236}">
                <a16:creationId xmlns:a16="http://schemas.microsoft.com/office/drawing/2014/main" id="{8F6CB353-23F1-4F69-BB5D-80854BCBD509}"/>
              </a:ext>
            </a:extLst>
          </p:cNvPr>
          <p:cNvGrpSpPr/>
          <p:nvPr/>
        </p:nvGrpSpPr>
        <p:grpSpPr>
          <a:xfrm>
            <a:off x="11433755" y="3946491"/>
            <a:ext cx="758245" cy="830239"/>
            <a:chOff x="11433755" y="3946491"/>
            <a:chExt cx="758245" cy="830239"/>
          </a:xfrm>
        </p:grpSpPr>
        <p:sp>
          <p:nvSpPr>
            <p:cNvPr id="51" name="Rectángulo: esquinas superiores redondeadas 50">
              <a:extLst>
                <a:ext uri="{FF2B5EF4-FFF2-40B4-BE49-F238E27FC236}">
                  <a16:creationId xmlns:a16="http://schemas.microsoft.com/office/drawing/2014/main" id="{BF47917A-ABC4-45EC-9519-945133277430}"/>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2" name="Imagen 51" descr="Icono&#10;&#10;Descripción generada automáticamente">
              <a:hlinkClick r:id="rId4" action="ppaction://hlinksldjump"/>
              <a:extLst>
                <a:ext uri="{FF2B5EF4-FFF2-40B4-BE49-F238E27FC236}">
                  <a16:creationId xmlns:a16="http://schemas.microsoft.com/office/drawing/2014/main" id="{4C2CFDEB-29BA-4FD6-9FBD-BB38B99F0839}"/>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53" name="Grupo 52">
            <a:extLst>
              <a:ext uri="{FF2B5EF4-FFF2-40B4-BE49-F238E27FC236}">
                <a16:creationId xmlns:a16="http://schemas.microsoft.com/office/drawing/2014/main" id="{5C898B2C-F144-4F44-9072-028BAB491658}"/>
              </a:ext>
            </a:extLst>
          </p:cNvPr>
          <p:cNvGrpSpPr/>
          <p:nvPr/>
        </p:nvGrpSpPr>
        <p:grpSpPr>
          <a:xfrm>
            <a:off x="11440459" y="4899566"/>
            <a:ext cx="751536" cy="830239"/>
            <a:chOff x="11440459" y="4899566"/>
            <a:chExt cx="751536" cy="830239"/>
          </a:xfrm>
        </p:grpSpPr>
        <p:sp>
          <p:nvSpPr>
            <p:cNvPr id="54" name="Rectángulo: esquinas superiores redondeadas 53">
              <a:extLst>
                <a:ext uri="{FF2B5EF4-FFF2-40B4-BE49-F238E27FC236}">
                  <a16:creationId xmlns:a16="http://schemas.microsoft.com/office/drawing/2014/main" id="{606B7933-DBFB-48F4-8C7B-B183D599B480}"/>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5" name="Imagen 54" descr="Icono&#10;&#10;Descripción generada automáticamente">
              <a:hlinkClick r:id="rId6" action="ppaction://hlinksldjump"/>
              <a:extLst>
                <a:ext uri="{FF2B5EF4-FFF2-40B4-BE49-F238E27FC236}">
                  <a16:creationId xmlns:a16="http://schemas.microsoft.com/office/drawing/2014/main" id="{B5CF1242-FE9F-4094-BFEA-894C27934FBD}"/>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59" name="Grupo 58">
            <a:extLst>
              <a:ext uri="{FF2B5EF4-FFF2-40B4-BE49-F238E27FC236}">
                <a16:creationId xmlns:a16="http://schemas.microsoft.com/office/drawing/2014/main" id="{C83CFDA0-1CAC-499B-A6E7-54719384161F}"/>
              </a:ext>
            </a:extLst>
          </p:cNvPr>
          <p:cNvGrpSpPr/>
          <p:nvPr/>
        </p:nvGrpSpPr>
        <p:grpSpPr>
          <a:xfrm>
            <a:off x="11445919" y="2991145"/>
            <a:ext cx="746081" cy="830239"/>
            <a:chOff x="11445919" y="2991145"/>
            <a:chExt cx="746081" cy="830239"/>
          </a:xfrm>
        </p:grpSpPr>
        <p:sp>
          <p:nvSpPr>
            <p:cNvPr id="60" name="Rectángulo: esquinas superiores redondeadas 59">
              <a:extLst>
                <a:ext uri="{FF2B5EF4-FFF2-40B4-BE49-F238E27FC236}">
                  <a16:creationId xmlns:a16="http://schemas.microsoft.com/office/drawing/2014/main" id="{36321E72-AE96-40D4-916C-761FBA484C06}"/>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1" name="Imagen 60" descr="Icono&#10;&#10;Descripción generada automáticamente">
              <a:hlinkClick r:id="rId8" action="ppaction://hlinksldjump"/>
              <a:extLst>
                <a:ext uri="{FF2B5EF4-FFF2-40B4-BE49-F238E27FC236}">
                  <a16:creationId xmlns:a16="http://schemas.microsoft.com/office/drawing/2014/main" id="{590C70B5-E814-4BF7-A188-C6AA7BE49D08}"/>
                </a:ext>
              </a:extLst>
            </p:cNvPr>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62" name="Grupo 61">
            <a:extLst>
              <a:ext uri="{FF2B5EF4-FFF2-40B4-BE49-F238E27FC236}">
                <a16:creationId xmlns:a16="http://schemas.microsoft.com/office/drawing/2014/main" id="{0B95EB84-23E8-4ED2-B37F-E5F2385B1065}"/>
              </a:ext>
            </a:extLst>
          </p:cNvPr>
          <p:cNvGrpSpPr/>
          <p:nvPr/>
        </p:nvGrpSpPr>
        <p:grpSpPr>
          <a:xfrm>
            <a:off x="11432873" y="5852641"/>
            <a:ext cx="746082" cy="830239"/>
            <a:chOff x="11445912" y="5852641"/>
            <a:chExt cx="746082" cy="830239"/>
          </a:xfrm>
        </p:grpSpPr>
        <p:sp>
          <p:nvSpPr>
            <p:cNvPr id="63" name="Rectángulo: esquinas superiores redondeadas 62">
              <a:extLst>
                <a:ext uri="{FF2B5EF4-FFF2-40B4-BE49-F238E27FC236}">
                  <a16:creationId xmlns:a16="http://schemas.microsoft.com/office/drawing/2014/main" id="{59D5BC1B-E9A2-4F57-9DD7-F46A550E2352}"/>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4" name="Imagen 63" descr="Icono&#10;&#10;Descripción generada automáticamente">
              <a:hlinkClick r:id="rId10" action="ppaction://hlinksldjump"/>
              <a:extLst>
                <a:ext uri="{FF2B5EF4-FFF2-40B4-BE49-F238E27FC236}">
                  <a16:creationId xmlns:a16="http://schemas.microsoft.com/office/drawing/2014/main" id="{6AC39C19-9F06-4CBB-87D2-6042BB16107E}"/>
                </a:ext>
              </a:extLst>
            </p:cNvPr>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65" name="Rectángulo 64">
            <a:extLst>
              <a:ext uri="{FF2B5EF4-FFF2-40B4-BE49-F238E27FC236}">
                <a16:creationId xmlns:a16="http://schemas.microsoft.com/office/drawing/2014/main" id="{CC81C882-50E9-4A39-9D00-98A01A639548}"/>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66" name="Rectángulo: esquinas superiores redondeadas 65">
            <a:extLst>
              <a:ext uri="{FF2B5EF4-FFF2-40B4-BE49-F238E27FC236}">
                <a16:creationId xmlns:a16="http://schemas.microsoft.com/office/drawing/2014/main" id="{D2DB2DC0-4C4D-486C-BDA8-0C9947555A4B}"/>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pSp>
        <p:nvGrpSpPr>
          <p:cNvPr id="68" name="Grupo 67">
            <a:extLst>
              <a:ext uri="{FF2B5EF4-FFF2-40B4-BE49-F238E27FC236}">
                <a16:creationId xmlns:a16="http://schemas.microsoft.com/office/drawing/2014/main" id="{828CD730-239A-4AA5-A5F5-EA235A91FBFA}"/>
              </a:ext>
            </a:extLst>
          </p:cNvPr>
          <p:cNvGrpSpPr/>
          <p:nvPr/>
        </p:nvGrpSpPr>
        <p:grpSpPr>
          <a:xfrm>
            <a:off x="11440459" y="1080453"/>
            <a:ext cx="751541" cy="830239"/>
            <a:chOff x="11440459" y="1080453"/>
            <a:chExt cx="751541" cy="830239"/>
          </a:xfrm>
        </p:grpSpPr>
        <p:sp>
          <p:nvSpPr>
            <p:cNvPr id="69" name="Rectángulo: esquinas superiores redondeadas 68">
              <a:extLst>
                <a:ext uri="{FF2B5EF4-FFF2-40B4-BE49-F238E27FC236}">
                  <a16:creationId xmlns:a16="http://schemas.microsoft.com/office/drawing/2014/main" id="{C00B5B1D-E756-4158-9869-81830427B8F5}"/>
                </a:ext>
              </a:extLst>
            </p:cNvPr>
            <p:cNvSpPr/>
            <p:nvPr/>
          </p:nvSpPr>
          <p:spPr>
            <a:xfrm rot="5400000">
              <a:off x="11403842" y="1122534"/>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70" name="Imagen 69" descr="Icono&#10;&#10;Descripción generada automáticamente">
              <a:hlinkClick r:id="rId12" action="ppaction://hlinksldjump"/>
              <a:extLst>
                <a:ext uri="{FF2B5EF4-FFF2-40B4-BE49-F238E27FC236}">
                  <a16:creationId xmlns:a16="http://schemas.microsoft.com/office/drawing/2014/main" id="{EE333168-01CF-42A5-8AEE-A4417447D5A6}"/>
                </a:ext>
              </a:extLst>
            </p:cNvPr>
            <p:cNvPicPr>
              <a:picLocks noChangeAspect="1"/>
            </p:cNvPicPr>
            <p:nvPr/>
          </p:nvPicPr>
          <p:blipFill>
            <a:blip r:embed="rId1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1120701"/>
              <a:ext cx="745200" cy="745200"/>
            </a:xfrm>
            <a:prstGeom prst="rect">
              <a:avLst/>
            </a:prstGeom>
          </p:spPr>
        </p:pic>
      </p:grpSp>
      <p:pic>
        <p:nvPicPr>
          <p:cNvPr id="73" name="Marcador de contenido 72" descr="Diagrama&#10;&#10;Descripción generada automáticamente">
            <a:extLst>
              <a:ext uri="{FF2B5EF4-FFF2-40B4-BE49-F238E27FC236}">
                <a16:creationId xmlns:a16="http://schemas.microsoft.com/office/drawing/2014/main" id="{A6769A04-57AA-482E-9885-F873314350AB}"/>
              </a:ext>
            </a:extLst>
          </p:cNvPr>
          <p:cNvPicPr>
            <a:picLocks noGrp="1" noChangeAspect="1"/>
          </p:cNvPicPr>
          <p:nvPr>
            <p:ph idx="1"/>
          </p:nvPr>
        </p:nvPicPr>
        <p:blipFill>
          <a:blip r:embed="rId14">
            <a:extLst>
              <a:ext uri="{28A0092B-C50C-407E-A947-70E740481C1C}">
                <a14:useLocalDpi xmlns:a14="http://schemas.microsoft.com/office/drawing/2010/main" val="0"/>
              </a:ext>
            </a:extLst>
          </a:blip>
          <a:stretch>
            <a:fillRect/>
          </a:stretch>
        </p:blipFill>
        <p:spPr>
          <a:xfrm>
            <a:off x="1169321" y="1645715"/>
            <a:ext cx="9844077" cy="4351338"/>
          </a:xfrm>
        </p:spPr>
      </p:pic>
      <p:pic>
        <p:nvPicPr>
          <p:cNvPr id="25" name="Imagen 24" descr="Interfaz de usuario gráfica, Texto&#10;&#10;Descripción generada automáticamente">
            <a:extLst>
              <a:ext uri="{FF2B5EF4-FFF2-40B4-BE49-F238E27FC236}">
                <a16:creationId xmlns:a16="http://schemas.microsoft.com/office/drawing/2014/main" id="{BFBC2127-4310-4372-8C28-4295C7C35D36}"/>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345619335"/>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4B455A-BCF2-461D-B921-AEE38F7795FE}"/>
              </a:ext>
            </a:extLst>
          </p:cNvPr>
          <p:cNvSpPr>
            <a:spLocks noGrp="1"/>
          </p:cNvSpPr>
          <p:nvPr>
            <p:ph type="title"/>
          </p:nvPr>
        </p:nvSpPr>
        <p:spPr>
          <a:xfrm>
            <a:off x="1080000" y="360000"/>
            <a:ext cx="1745343" cy="900000"/>
          </a:xfrm>
        </p:spPr>
        <p:txBody>
          <a:bodyPr/>
          <a:lstStyle/>
          <a:p>
            <a:r>
              <a:rPr lang="es-AR" dirty="0">
                <a:latin typeface="Bahnschrift SemiBold Condensed" panose="020B0502040204020203" pitchFamily="34" charset="0"/>
              </a:rPr>
              <a:t>Fases</a:t>
            </a:r>
            <a:r>
              <a:rPr lang="es-AR" dirty="0"/>
              <a:t> </a:t>
            </a:r>
          </a:p>
        </p:txBody>
      </p:sp>
      <p:sp>
        <p:nvSpPr>
          <p:cNvPr id="26" name="Rectángulo 25">
            <a:extLst>
              <a:ext uri="{FF2B5EF4-FFF2-40B4-BE49-F238E27FC236}">
                <a16:creationId xmlns:a16="http://schemas.microsoft.com/office/drawing/2014/main" id="{71C674B4-01E0-4342-A446-1FCB75DC2A04}"/>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7" name="Grupo 26">
            <a:extLst>
              <a:ext uri="{FF2B5EF4-FFF2-40B4-BE49-F238E27FC236}">
                <a16:creationId xmlns:a16="http://schemas.microsoft.com/office/drawing/2014/main" id="{A9D0121D-B599-4357-8A00-A6B4436869AB}"/>
              </a:ext>
            </a:extLst>
          </p:cNvPr>
          <p:cNvGrpSpPr/>
          <p:nvPr/>
        </p:nvGrpSpPr>
        <p:grpSpPr>
          <a:xfrm>
            <a:off x="11440459" y="2035799"/>
            <a:ext cx="751541" cy="830239"/>
            <a:chOff x="11440459" y="2035799"/>
            <a:chExt cx="751541" cy="830239"/>
          </a:xfrm>
        </p:grpSpPr>
        <p:sp>
          <p:nvSpPr>
            <p:cNvPr id="28" name="Rectángulo: esquinas superiores redondeadas 27">
              <a:extLst>
                <a:ext uri="{FF2B5EF4-FFF2-40B4-BE49-F238E27FC236}">
                  <a16:creationId xmlns:a16="http://schemas.microsoft.com/office/drawing/2014/main" id="{A79D9F2E-9557-4887-B56E-B8D28933AA01}"/>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29" name="Imagen 28" descr="Texto&#10;&#10;Descripción generada automáticamente">
              <a:hlinkClick r:id="rId2" action="ppaction://hlinksldjump"/>
              <a:extLst>
                <a:ext uri="{FF2B5EF4-FFF2-40B4-BE49-F238E27FC236}">
                  <a16:creationId xmlns:a16="http://schemas.microsoft.com/office/drawing/2014/main" id="{DEF8B9EC-7340-4D34-A282-ABEEDA67F2A6}"/>
                </a:ext>
              </a:extLst>
            </p:cNvPr>
            <p:cNvPicPr>
              <a:picLocks noChangeAspect="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grpSp>
        <p:nvGrpSpPr>
          <p:cNvPr id="30" name="Grupo 29">
            <a:extLst>
              <a:ext uri="{FF2B5EF4-FFF2-40B4-BE49-F238E27FC236}">
                <a16:creationId xmlns:a16="http://schemas.microsoft.com/office/drawing/2014/main" id="{757B9239-C20D-4236-9E78-A9EFF32AD81A}"/>
              </a:ext>
            </a:extLst>
          </p:cNvPr>
          <p:cNvGrpSpPr/>
          <p:nvPr/>
        </p:nvGrpSpPr>
        <p:grpSpPr>
          <a:xfrm>
            <a:off x="11433755" y="3946491"/>
            <a:ext cx="758245" cy="830239"/>
            <a:chOff x="11433755" y="3946491"/>
            <a:chExt cx="758245" cy="830239"/>
          </a:xfrm>
        </p:grpSpPr>
        <p:sp>
          <p:nvSpPr>
            <p:cNvPr id="31" name="Rectángulo: esquinas superiores redondeadas 30">
              <a:extLst>
                <a:ext uri="{FF2B5EF4-FFF2-40B4-BE49-F238E27FC236}">
                  <a16:creationId xmlns:a16="http://schemas.microsoft.com/office/drawing/2014/main" id="{A5802705-4EE2-4DF5-91AA-CE32BF8077D6}"/>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2" name="Imagen 31" descr="Icono&#10;&#10;Descripción generada automáticamente">
              <a:hlinkClick r:id="rId4" action="ppaction://hlinksldjump"/>
              <a:extLst>
                <a:ext uri="{FF2B5EF4-FFF2-40B4-BE49-F238E27FC236}">
                  <a16:creationId xmlns:a16="http://schemas.microsoft.com/office/drawing/2014/main" id="{83E7C00F-7029-4366-8245-01F3BEF57C8B}"/>
                </a:ext>
              </a:extLst>
            </p:cNvPr>
            <p:cNvPicPr>
              <a:picLocks noChangeAspect="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3" name="Grupo 32">
            <a:extLst>
              <a:ext uri="{FF2B5EF4-FFF2-40B4-BE49-F238E27FC236}">
                <a16:creationId xmlns:a16="http://schemas.microsoft.com/office/drawing/2014/main" id="{ADE36D85-903F-47A3-BEF9-670877C2F874}"/>
              </a:ext>
            </a:extLst>
          </p:cNvPr>
          <p:cNvGrpSpPr/>
          <p:nvPr/>
        </p:nvGrpSpPr>
        <p:grpSpPr>
          <a:xfrm>
            <a:off x="11440459" y="4899566"/>
            <a:ext cx="751536" cy="830239"/>
            <a:chOff x="11440459" y="4899566"/>
            <a:chExt cx="751536" cy="830239"/>
          </a:xfrm>
        </p:grpSpPr>
        <p:sp>
          <p:nvSpPr>
            <p:cNvPr id="34" name="Rectángulo: esquinas superiores redondeadas 33">
              <a:extLst>
                <a:ext uri="{FF2B5EF4-FFF2-40B4-BE49-F238E27FC236}">
                  <a16:creationId xmlns:a16="http://schemas.microsoft.com/office/drawing/2014/main" id="{D1D492C0-24EA-4B0A-B9E9-E41958EB630B}"/>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5" name="Imagen 34" descr="Icono&#10;&#10;Descripción generada automáticamente">
              <a:hlinkClick r:id="rId6" action="ppaction://hlinksldjump"/>
              <a:extLst>
                <a:ext uri="{FF2B5EF4-FFF2-40B4-BE49-F238E27FC236}">
                  <a16:creationId xmlns:a16="http://schemas.microsoft.com/office/drawing/2014/main" id="{40788776-F827-4BC2-BB09-D782DDB4572E}"/>
                </a:ext>
              </a:extLst>
            </p:cNvPr>
            <p:cNvPicPr>
              <a:picLocks noChangeAspect="1"/>
            </p:cNvPicPr>
            <p:nvPr/>
          </p:nvPicPr>
          <p:blipFill>
            <a:blip r:embed="rId7">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6" name="Grupo 35">
            <a:extLst>
              <a:ext uri="{FF2B5EF4-FFF2-40B4-BE49-F238E27FC236}">
                <a16:creationId xmlns:a16="http://schemas.microsoft.com/office/drawing/2014/main" id="{EB67306B-650F-48F7-9201-79F5A4243E65}"/>
              </a:ext>
            </a:extLst>
          </p:cNvPr>
          <p:cNvGrpSpPr/>
          <p:nvPr/>
        </p:nvGrpSpPr>
        <p:grpSpPr>
          <a:xfrm>
            <a:off x="11445919" y="2991145"/>
            <a:ext cx="746081" cy="830239"/>
            <a:chOff x="11445919" y="2991145"/>
            <a:chExt cx="746081" cy="830239"/>
          </a:xfrm>
        </p:grpSpPr>
        <p:sp>
          <p:nvSpPr>
            <p:cNvPr id="37" name="Rectángulo: esquinas superiores redondeadas 36">
              <a:extLst>
                <a:ext uri="{FF2B5EF4-FFF2-40B4-BE49-F238E27FC236}">
                  <a16:creationId xmlns:a16="http://schemas.microsoft.com/office/drawing/2014/main" id="{3FC6D26F-BD74-449E-90EE-B7F152679598}"/>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8" name="Imagen 37" descr="Icono&#10;&#10;Descripción generada automáticamente">
              <a:hlinkClick r:id="rId8" action="ppaction://hlinksldjump"/>
              <a:extLst>
                <a:ext uri="{FF2B5EF4-FFF2-40B4-BE49-F238E27FC236}">
                  <a16:creationId xmlns:a16="http://schemas.microsoft.com/office/drawing/2014/main" id="{E21D9E94-4BDD-4E1B-A7D3-9E2845D3FF02}"/>
                </a:ext>
              </a:extLst>
            </p:cNvPr>
            <p:cNvPicPr>
              <a:picLocks noChangeAspect="1"/>
            </p:cNvPicPr>
            <p:nvPr/>
          </p:nvPicPr>
          <p:blipFill>
            <a:blip r:embed="rId9">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39" name="Grupo 38">
            <a:extLst>
              <a:ext uri="{FF2B5EF4-FFF2-40B4-BE49-F238E27FC236}">
                <a16:creationId xmlns:a16="http://schemas.microsoft.com/office/drawing/2014/main" id="{8AA73B69-06A5-4107-BFC0-0F066578EEDD}"/>
              </a:ext>
            </a:extLst>
          </p:cNvPr>
          <p:cNvGrpSpPr/>
          <p:nvPr/>
        </p:nvGrpSpPr>
        <p:grpSpPr>
          <a:xfrm>
            <a:off x="11432873" y="5852641"/>
            <a:ext cx="746082" cy="830239"/>
            <a:chOff x="11445912" y="5852641"/>
            <a:chExt cx="746082" cy="830239"/>
          </a:xfrm>
        </p:grpSpPr>
        <p:sp>
          <p:nvSpPr>
            <p:cNvPr id="40" name="Rectángulo: esquinas superiores redondeadas 39">
              <a:extLst>
                <a:ext uri="{FF2B5EF4-FFF2-40B4-BE49-F238E27FC236}">
                  <a16:creationId xmlns:a16="http://schemas.microsoft.com/office/drawing/2014/main" id="{F2A7CC09-A730-48BD-9F45-590AC98C89E8}"/>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1" name="Imagen 40" descr="Icono&#10;&#10;Descripción generada automáticamente">
              <a:hlinkClick r:id="rId10" action="ppaction://hlinksldjump"/>
              <a:extLst>
                <a:ext uri="{FF2B5EF4-FFF2-40B4-BE49-F238E27FC236}">
                  <a16:creationId xmlns:a16="http://schemas.microsoft.com/office/drawing/2014/main" id="{D506658B-30AC-4F48-8A73-F8DB881B0E25}"/>
                </a:ext>
              </a:extLst>
            </p:cNvPr>
            <p:cNvPicPr>
              <a:picLocks noChangeAspect="1"/>
            </p:cNvPicPr>
            <p:nvPr/>
          </p:nvPicPr>
          <p:blipFill>
            <a:blip r:embed="rId11">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42" name="Rectángulo 41">
            <a:extLst>
              <a:ext uri="{FF2B5EF4-FFF2-40B4-BE49-F238E27FC236}">
                <a16:creationId xmlns:a16="http://schemas.microsoft.com/office/drawing/2014/main" id="{B3CB4CAF-9E1C-4F1E-BF2F-58C8CF849C7F}"/>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43" name="Rectángulo: esquinas superiores redondeadas 42">
            <a:extLst>
              <a:ext uri="{FF2B5EF4-FFF2-40B4-BE49-F238E27FC236}">
                <a16:creationId xmlns:a16="http://schemas.microsoft.com/office/drawing/2014/main" id="{455A8AA3-D0EB-41F3-A7D3-F5D5CE6FFBD8}"/>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4" name="Rectángulo: esquinas superiores redondeadas 43">
            <a:extLst>
              <a:ext uri="{FF2B5EF4-FFF2-40B4-BE49-F238E27FC236}">
                <a16:creationId xmlns:a16="http://schemas.microsoft.com/office/drawing/2014/main" id="{A943D891-3A73-4678-914F-BAEFA88CCD8F}"/>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 name="Imagen 2">
            <a:extLst>
              <a:ext uri="{FF2B5EF4-FFF2-40B4-BE49-F238E27FC236}">
                <a16:creationId xmlns:a16="http://schemas.microsoft.com/office/drawing/2014/main" id="{BAC5C76C-3D2A-46AB-A047-D7DCC4ACEB2F}"/>
              </a:ext>
            </a:extLst>
          </p:cNvPr>
          <p:cNvPicPr>
            <a:picLocks noChangeAspect="1"/>
          </p:cNvPicPr>
          <p:nvPr/>
        </p:nvPicPr>
        <p:blipFill>
          <a:blip r:embed="rId12"/>
          <a:stretch>
            <a:fillRect/>
          </a:stretch>
        </p:blipFill>
        <p:spPr>
          <a:xfrm>
            <a:off x="1023301" y="2160922"/>
            <a:ext cx="10278747" cy="2536156"/>
          </a:xfrm>
          <a:prstGeom prst="rect">
            <a:avLst/>
          </a:prstGeom>
        </p:spPr>
      </p:pic>
      <p:pic>
        <p:nvPicPr>
          <p:cNvPr id="23" name="Imagen 22" descr="Interfaz de usuario gráfica, Texto&#10;&#10;Descripción generada automáticamente">
            <a:extLst>
              <a:ext uri="{FF2B5EF4-FFF2-40B4-BE49-F238E27FC236}">
                <a16:creationId xmlns:a16="http://schemas.microsoft.com/office/drawing/2014/main" id="{1DCF1A84-307B-4E55-A211-5C5C8AABDD9E}"/>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1730004328"/>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662DD0F-BC2C-4940-82E2-67A85CC0FBFC}"/>
              </a:ext>
            </a:extLst>
          </p:cNvPr>
          <p:cNvSpPr>
            <a:spLocks noGrp="1"/>
          </p:cNvSpPr>
          <p:nvPr>
            <p:ph type="title"/>
          </p:nvPr>
        </p:nvSpPr>
        <p:spPr>
          <a:xfrm>
            <a:off x="1080000" y="360000"/>
            <a:ext cx="9147175" cy="1440000"/>
          </a:xfrm>
        </p:spPr>
        <p:txBody>
          <a:bodyPr/>
          <a:lstStyle/>
          <a:p>
            <a:r>
              <a:rPr lang="es-AR" b="1" dirty="0">
                <a:latin typeface="Bebas Neue" panose="020B0606020202050201" pitchFamily="34" charset="0"/>
              </a:rPr>
              <a:t>ATDD - desarrollo conducido por pruebas de aceptación  </a:t>
            </a:r>
          </a:p>
        </p:txBody>
      </p:sp>
      <p:sp>
        <p:nvSpPr>
          <p:cNvPr id="27" name="Rectángulo 26">
            <a:extLst>
              <a:ext uri="{FF2B5EF4-FFF2-40B4-BE49-F238E27FC236}">
                <a16:creationId xmlns:a16="http://schemas.microsoft.com/office/drawing/2014/main" id="{EC0B4AE6-486A-4578-B667-8C629F294F11}"/>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1" name="Grupo 30">
            <a:extLst>
              <a:ext uri="{FF2B5EF4-FFF2-40B4-BE49-F238E27FC236}">
                <a16:creationId xmlns:a16="http://schemas.microsoft.com/office/drawing/2014/main" id="{769C563C-A1CC-442F-B6EE-48AADEDB0ECA}"/>
              </a:ext>
            </a:extLst>
          </p:cNvPr>
          <p:cNvGrpSpPr/>
          <p:nvPr/>
        </p:nvGrpSpPr>
        <p:grpSpPr>
          <a:xfrm>
            <a:off x="11433755" y="3946491"/>
            <a:ext cx="758245" cy="830239"/>
            <a:chOff x="11433755" y="3946491"/>
            <a:chExt cx="758245" cy="830239"/>
          </a:xfrm>
        </p:grpSpPr>
        <p:sp>
          <p:nvSpPr>
            <p:cNvPr id="32" name="Rectángulo: esquinas superiores redondeadas 31">
              <a:extLst>
                <a:ext uri="{FF2B5EF4-FFF2-40B4-BE49-F238E27FC236}">
                  <a16:creationId xmlns:a16="http://schemas.microsoft.com/office/drawing/2014/main" id="{E6693226-60D0-4A9A-941F-52080AAF3A54}"/>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Imagen 32" descr="Icono&#10;&#10;Descripción generada automáticamente">
              <a:hlinkClick r:id="rId3" action="ppaction://hlinksldjump"/>
              <a:extLst>
                <a:ext uri="{FF2B5EF4-FFF2-40B4-BE49-F238E27FC236}">
                  <a16:creationId xmlns:a16="http://schemas.microsoft.com/office/drawing/2014/main" id="{FC0D026D-EF21-48CB-9841-C8730A60478C}"/>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4" name="Grupo 33">
            <a:extLst>
              <a:ext uri="{FF2B5EF4-FFF2-40B4-BE49-F238E27FC236}">
                <a16:creationId xmlns:a16="http://schemas.microsoft.com/office/drawing/2014/main" id="{551C0A51-9C45-4127-AAD5-ED976469E112}"/>
              </a:ext>
            </a:extLst>
          </p:cNvPr>
          <p:cNvGrpSpPr/>
          <p:nvPr/>
        </p:nvGrpSpPr>
        <p:grpSpPr>
          <a:xfrm>
            <a:off x="11440459" y="4899566"/>
            <a:ext cx="751536" cy="830239"/>
            <a:chOff x="11440459" y="4899566"/>
            <a:chExt cx="751536" cy="830239"/>
          </a:xfrm>
        </p:grpSpPr>
        <p:sp>
          <p:nvSpPr>
            <p:cNvPr id="35" name="Rectángulo: esquinas superiores redondeadas 34">
              <a:extLst>
                <a:ext uri="{FF2B5EF4-FFF2-40B4-BE49-F238E27FC236}">
                  <a16:creationId xmlns:a16="http://schemas.microsoft.com/office/drawing/2014/main" id="{8C84EA17-173F-4E0A-9789-9C1CE015F2ED}"/>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5" action="ppaction://hlinksldjump"/>
              <a:extLst>
                <a:ext uri="{FF2B5EF4-FFF2-40B4-BE49-F238E27FC236}">
                  <a16:creationId xmlns:a16="http://schemas.microsoft.com/office/drawing/2014/main" id="{2CF09C6C-EEDC-40C7-95FB-D6B2F8DCA8DA}"/>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7" name="Grupo 36">
            <a:extLst>
              <a:ext uri="{FF2B5EF4-FFF2-40B4-BE49-F238E27FC236}">
                <a16:creationId xmlns:a16="http://schemas.microsoft.com/office/drawing/2014/main" id="{372EFE0D-EC2F-4C7B-A6CF-90D8D316B02E}"/>
              </a:ext>
            </a:extLst>
          </p:cNvPr>
          <p:cNvGrpSpPr/>
          <p:nvPr/>
        </p:nvGrpSpPr>
        <p:grpSpPr>
          <a:xfrm>
            <a:off x="11445919" y="2991145"/>
            <a:ext cx="746081" cy="830239"/>
            <a:chOff x="11445919" y="2991145"/>
            <a:chExt cx="746081" cy="830239"/>
          </a:xfrm>
        </p:grpSpPr>
        <p:sp>
          <p:nvSpPr>
            <p:cNvPr id="38" name="Rectángulo: esquinas superiores redondeadas 37">
              <a:extLst>
                <a:ext uri="{FF2B5EF4-FFF2-40B4-BE49-F238E27FC236}">
                  <a16:creationId xmlns:a16="http://schemas.microsoft.com/office/drawing/2014/main" id="{FB7E3AE4-8A83-4422-912B-A6AF368CDD1D}"/>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9" name="Imagen 38" descr="Icono&#10;&#10;Descripción generada automáticamente">
              <a:hlinkClick r:id="rId7" action="ppaction://hlinksldjump"/>
              <a:extLst>
                <a:ext uri="{FF2B5EF4-FFF2-40B4-BE49-F238E27FC236}">
                  <a16:creationId xmlns:a16="http://schemas.microsoft.com/office/drawing/2014/main" id="{05B4CA1F-7305-4500-BE3E-2CF310F237F0}"/>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40" name="Grupo 39">
            <a:extLst>
              <a:ext uri="{FF2B5EF4-FFF2-40B4-BE49-F238E27FC236}">
                <a16:creationId xmlns:a16="http://schemas.microsoft.com/office/drawing/2014/main" id="{382FB6E3-67D1-48D5-8199-AD33DDCA97AE}"/>
              </a:ext>
            </a:extLst>
          </p:cNvPr>
          <p:cNvGrpSpPr/>
          <p:nvPr/>
        </p:nvGrpSpPr>
        <p:grpSpPr>
          <a:xfrm>
            <a:off x="11432873" y="5852641"/>
            <a:ext cx="746082" cy="830239"/>
            <a:chOff x="11445912" y="5852641"/>
            <a:chExt cx="746082" cy="830239"/>
          </a:xfrm>
        </p:grpSpPr>
        <p:sp>
          <p:nvSpPr>
            <p:cNvPr id="41" name="Rectángulo: esquinas superiores redondeadas 40">
              <a:extLst>
                <a:ext uri="{FF2B5EF4-FFF2-40B4-BE49-F238E27FC236}">
                  <a16:creationId xmlns:a16="http://schemas.microsoft.com/office/drawing/2014/main" id="{FC408573-3386-48EC-852A-D5E8D55F2BED}"/>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cono&#10;&#10;Descripción generada automáticamente">
              <a:hlinkClick r:id="rId9" action="ppaction://hlinksldjump"/>
              <a:extLst>
                <a:ext uri="{FF2B5EF4-FFF2-40B4-BE49-F238E27FC236}">
                  <a16:creationId xmlns:a16="http://schemas.microsoft.com/office/drawing/2014/main" id="{E669E626-D932-47F0-A687-C4D415B81136}"/>
                </a:ext>
              </a:extLst>
            </p:cNvPr>
            <p:cNvPicPr>
              <a:picLocks noChangeAspect="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43" name="Rectángulo 42">
            <a:extLst>
              <a:ext uri="{FF2B5EF4-FFF2-40B4-BE49-F238E27FC236}">
                <a16:creationId xmlns:a16="http://schemas.microsoft.com/office/drawing/2014/main" id="{AE757104-9BD4-4F95-A1D0-8A7C21ACB209}"/>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44" name="Rectángulo: esquinas superiores redondeadas 43">
            <a:extLst>
              <a:ext uri="{FF2B5EF4-FFF2-40B4-BE49-F238E27FC236}">
                <a16:creationId xmlns:a16="http://schemas.microsoft.com/office/drawing/2014/main" id="{A02D9E3A-F6DC-4438-8F2E-F5515B6EE876}"/>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5" name="Rectángulo: esquinas superiores redondeadas 44">
            <a:extLst>
              <a:ext uri="{FF2B5EF4-FFF2-40B4-BE49-F238E27FC236}">
                <a16:creationId xmlns:a16="http://schemas.microsoft.com/office/drawing/2014/main" id="{F4C6A70A-5005-408B-9437-BD5A72AECA5E}"/>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48" name="Grupo 47">
            <a:extLst>
              <a:ext uri="{FF2B5EF4-FFF2-40B4-BE49-F238E27FC236}">
                <a16:creationId xmlns:a16="http://schemas.microsoft.com/office/drawing/2014/main" id="{0A0A9F37-22C2-4B43-88CA-BB18A0BA5A36}"/>
              </a:ext>
            </a:extLst>
          </p:cNvPr>
          <p:cNvGrpSpPr/>
          <p:nvPr/>
        </p:nvGrpSpPr>
        <p:grpSpPr>
          <a:xfrm>
            <a:off x="11440459" y="2035799"/>
            <a:ext cx="751541" cy="830239"/>
            <a:chOff x="11440459" y="2035799"/>
            <a:chExt cx="751541" cy="830239"/>
          </a:xfrm>
        </p:grpSpPr>
        <p:sp>
          <p:nvSpPr>
            <p:cNvPr id="49" name="Rectángulo: esquinas superiores redondeadas 48">
              <a:extLst>
                <a:ext uri="{FF2B5EF4-FFF2-40B4-BE49-F238E27FC236}">
                  <a16:creationId xmlns:a16="http://schemas.microsoft.com/office/drawing/2014/main" id="{AEC6E02F-544B-41BF-BE20-33F01CF9E967}"/>
                </a:ext>
              </a:extLst>
            </p:cNvPr>
            <p:cNvSpPr/>
            <p:nvPr/>
          </p:nvSpPr>
          <p:spPr>
            <a:xfrm rot="5400000">
              <a:off x="11403842"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50" name="Imagen 49" descr="Texto&#10;&#10;Descripción generada automáticamente">
              <a:hlinkClick r:id="rId11" action="ppaction://hlinksldjump"/>
              <a:extLst>
                <a:ext uri="{FF2B5EF4-FFF2-40B4-BE49-F238E27FC236}">
                  <a16:creationId xmlns:a16="http://schemas.microsoft.com/office/drawing/2014/main" id="{0DF47CD8-A56E-4AAA-820F-B4E28A6DEE90}"/>
                </a:ext>
              </a:extLst>
            </p:cNvPr>
            <p:cNvPicPr>
              <a:picLocks noChangeAspect="1"/>
            </p:cNvPicPr>
            <p:nvPr/>
          </p:nvPicPr>
          <p:blipFill>
            <a:blip r:embed="rId12">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2078318"/>
              <a:ext cx="745200" cy="745200"/>
            </a:xfrm>
            <a:prstGeom prst="rect">
              <a:avLst/>
            </a:prstGeom>
          </p:spPr>
        </p:pic>
      </p:grpSp>
      <p:pic>
        <p:nvPicPr>
          <p:cNvPr id="52" name="Marcador de contenido 51">
            <a:extLst>
              <a:ext uri="{FF2B5EF4-FFF2-40B4-BE49-F238E27FC236}">
                <a16:creationId xmlns:a16="http://schemas.microsoft.com/office/drawing/2014/main" id="{9D2079CF-CED0-4740-87AB-9034F4BB1979}"/>
              </a:ext>
            </a:extLst>
          </p:cNvPr>
          <p:cNvPicPr>
            <a:picLocks noGrp="1" noChangeAspect="1"/>
          </p:cNvPicPr>
          <p:nvPr>
            <p:ph idx="1"/>
          </p:nvPr>
        </p:nvPicPr>
        <p:blipFill>
          <a:blip r:embed="rId13"/>
          <a:stretch>
            <a:fillRect/>
          </a:stretch>
        </p:blipFill>
        <p:spPr>
          <a:xfrm>
            <a:off x="2942742" y="1630456"/>
            <a:ext cx="6306516" cy="4708023"/>
          </a:xfrm>
          <a:prstGeom prst="rect">
            <a:avLst/>
          </a:prstGeom>
        </p:spPr>
      </p:pic>
      <p:pic>
        <p:nvPicPr>
          <p:cNvPr id="23" name="Imagen 22" descr="Interfaz de usuario gráfica, Texto&#10;&#10;Descripción generada automáticamente">
            <a:extLst>
              <a:ext uri="{FF2B5EF4-FFF2-40B4-BE49-F238E27FC236}">
                <a16:creationId xmlns:a16="http://schemas.microsoft.com/office/drawing/2014/main" id="{70BB230C-6277-469A-93A1-2EA20EA9555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1105520702"/>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799A8-36CE-459B-91AB-5A44F690FDA3}"/>
              </a:ext>
            </a:extLst>
          </p:cNvPr>
          <p:cNvSpPr>
            <a:spLocks noGrp="1"/>
          </p:cNvSpPr>
          <p:nvPr>
            <p:ph type="title"/>
          </p:nvPr>
        </p:nvSpPr>
        <p:spPr>
          <a:xfrm>
            <a:off x="1080000" y="360000"/>
            <a:ext cx="3506121" cy="900000"/>
          </a:xfrm>
        </p:spPr>
        <p:txBody>
          <a:bodyPr/>
          <a:lstStyle/>
          <a:p>
            <a:r>
              <a:rPr lang="es-AR" dirty="0" err="1">
                <a:latin typeface="Bahnschrift SemiBold Condensed" panose="020B0502040204020203" pitchFamily="34" charset="0"/>
              </a:rPr>
              <a:t>The</a:t>
            </a:r>
            <a:r>
              <a:rPr lang="es-AR" dirty="0">
                <a:latin typeface="Bahnschrift SemiBold Condensed" panose="020B0502040204020203" pitchFamily="34" charset="0"/>
              </a:rPr>
              <a:t> </a:t>
            </a:r>
            <a:r>
              <a:rPr lang="es-AR" dirty="0" err="1">
                <a:latin typeface="Bahnschrift SemiBold Condensed" panose="020B0502040204020203" pitchFamily="34" charset="0"/>
              </a:rPr>
              <a:t>three</a:t>
            </a:r>
            <a:r>
              <a:rPr lang="es-AR" dirty="0">
                <a:latin typeface="Bahnschrift SemiBold Condensed" panose="020B0502040204020203" pitchFamily="34" charset="0"/>
              </a:rPr>
              <a:t> amigos</a:t>
            </a:r>
          </a:p>
        </p:txBody>
      </p:sp>
      <p:sp>
        <p:nvSpPr>
          <p:cNvPr id="27" name="Rectángulo 26">
            <a:extLst>
              <a:ext uri="{FF2B5EF4-FFF2-40B4-BE49-F238E27FC236}">
                <a16:creationId xmlns:a16="http://schemas.microsoft.com/office/drawing/2014/main" id="{60E89380-8551-408F-B403-EAF18E8EEA0B}"/>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8" name="Rectángulo: esquinas superiores redondeadas 27">
            <a:extLst>
              <a:ext uri="{FF2B5EF4-FFF2-40B4-BE49-F238E27FC236}">
                <a16:creationId xmlns:a16="http://schemas.microsoft.com/office/drawing/2014/main" id="{A4615E51-F74C-43A3-9AA2-DD50FD33FB80}"/>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9" name="Rectángulo: esquinas superiores redondeadas 28">
            <a:extLst>
              <a:ext uri="{FF2B5EF4-FFF2-40B4-BE49-F238E27FC236}">
                <a16:creationId xmlns:a16="http://schemas.microsoft.com/office/drawing/2014/main" id="{17869FF9-B0F7-45E8-8FAF-F04008969BD2}"/>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Rectángulo: esquinas superiores redondeadas 29">
            <a:extLst>
              <a:ext uri="{FF2B5EF4-FFF2-40B4-BE49-F238E27FC236}">
                <a16:creationId xmlns:a16="http://schemas.microsoft.com/office/drawing/2014/main" id="{0AEAB342-3A03-4851-9CEB-3BE4DDE30DEB}"/>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Rectángulo 30">
            <a:extLst>
              <a:ext uri="{FF2B5EF4-FFF2-40B4-BE49-F238E27FC236}">
                <a16:creationId xmlns:a16="http://schemas.microsoft.com/office/drawing/2014/main" id="{207CA36D-6434-44B9-9BC6-E9B87DD3CC39}"/>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2" name="Grupo 31">
            <a:extLst>
              <a:ext uri="{FF2B5EF4-FFF2-40B4-BE49-F238E27FC236}">
                <a16:creationId xmlns:a16="http://schemas.microsoft.com/office/drawing/2014/main" id="{D16B8893-FA7A-4588-8103-D13A6CB43707}"/>
              </a:ext>
            </a:extLst>
          </p:cNvPr>
          <p:cNvGrpSpPr/>
          <p:nvPr/>
        </p:nvGrpSpPr>
        <p:grpSpPr>
          <a:xfrm>
            <a:off x="11433755" y="3946491"/>
            <a:ext cx="758245" cy="830239"/>
            <a:chOff x="11433755" y="3946491"/>
            <a:chExt cx="758245" cy="830239"/>
          </a:xfrm>
        </p:grpSpPr>
        <p:sp>
          <p:nvSpPr>
            <p:cNvPr id="33" name="Rectángulo: esquinas superiores redondeadas 32">
              <a:extLst>
                <a:ext uri="{FF2B5EF4-FFF2-40B4-BE49-F238E27FC236}">
                  <a16:creationId xmlns:a16="http://schemas.microsoft.com/office/drawing/2014/main" id="{A8F7E7C0-3092-4566-9E78-4175828CA149}"/>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4" name="Imagen 33" descr="Icono&#10;&#10;Descripción generada automáticamente">
              <a:hlinkClick r:id="rId3" action="ppaction://hlinksldjump"/>
              <a:extLst>
                <a:ext uri="{FF2B5EF4-FFF2-40B4-BE49-F238E27FC236}">
                  <a16:creationId xmlns:a16="http://schemas.microsoft.com/office/drawing/2014/main" id="{9EB3E373-5A50-4D7D-AE8A-9437FBF8F719}"/>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5" name="Grupo 34">
            <a:extLst>
              <a:ext uri="{FF2B5EF4-FFF2-40B4-BE49-F238E27FC236}">
                <a16:creationId xmlns:a16="http://schemas.microsoft.com/office/drawing/2014/main" id="{1BB39D03-C82F-4829-BF56-0A9D86FF9592}"/>
              </a:ext>
            </a:extLst>
          </p:cNvPr>
          <p:cNvGrpSpPr/>
          <p:nvPr/>
        </p:nvGrpSpPr>
        <p:grpSpPr>
          <a:xfrm>
            <a:off x="11440459" y="4899566"/>
            <a:ext cx="751536" cy="830239"/>
            <a:chOff x="11440459" y="4899566"/>
            <a:chExt cx="751536" cy="830239"/>
          </a:xfrm>
        </p:grpSpPr>
        <p:sp>
          <p:nvSpPr>
            <p:cNvPr id="36" name="Rectángulo: esquinas superiores redondeadas 35">
              <a:extLst>
                <a:ext uri="{FF2B5EF4-FFF2-40B4-BE49-F238E27FC236}">
                  <a16:creationId xmlns:a16="http://schemas.microsoft.com/office/drawing/2014/main" id="{C88747DB-FFFD-458E-A328-742F44E17B9E}"/>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7" name="Imagen 36" descr="Icono&#10;&#10;Descripción generada automáticamente">
              <a:hlinkClick r:id="rId5" action="ppaction://hlinksldjump"/>
              <a:extLst>
                <a:ext uri="{FF2B5EF4-FFF2-40B4-BE49-F238E27FC236}">
                  <a16:creationId xmlns:a16="http://schemas.microsoft.com/office/drawing/2014/main" id="{87273F14-5BCC-4CDF-96E3-AACC13565E2C}"/>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8" name="Grupo 37">
            <a:extLst>
              <a:ext uri="{FF2B5EF4-FFF2-40B4-BE49-F238E27FC236}">
                <a16:creationId xmlns:a16="http://schemas.microsoft.com/office/drawing/2014/main" id="{1BAC23B1-3E06-449C-9C1F-682CC42E2C04}"/>
              </a:ext>
            </a:extLst>
          </p:cNvPr>
          <p:cNvGrpSpPr/>
          <p:nvPr/>
        </p:nvGrpSpPr>
        <p:grpSpPr>
          <a:xfrm>
            <a:off x="11445919" y="2991145"/>
            <a:ext cx="746081" cy="830239"/>
            <a:chOff x="11445919" y="2991145"/>
            <a:chExt cx="746081" cy="830239"/>
          </a:xfrm>
        </p:grpSpPr>
        <p:sp>
          <p:nvSpPr>
            <p:cNvPr id="39" name="Rectángulo: esquinas superiores redondeadas 38">
              <a:extLst>
                <a:ext uri="{FF2B5EF4-FFF2-40B4-BE49-F238E27FC236}">
                  <a16:creationId xmlns:a16="http://schemas.microsoft.com/office/drawing/2014/main" id="{26D9EF84-C1A2-490E-9A6F-165E27062F94}"/>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0" name="Imagen 39" descr="Icono&#10;&#10;Descripción generada automáticamente">
              <a:hlinkClick r:id="rId7" action="ppaction://hlinksldjump"/>
              <a:extLst>
                <a:ext uri="{FF2B5EF4-FFF2-40B4-BE49-F238E27FC236}">
                  <a16:creationId xmlns:a16="http://schemas.microsoft.com/office/drawing/2014/main" id="{1EA4DA6C-9B0F-44B7-A570-2356174F48D7}"/>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41" name="Grupo 40">
            <a:extLst>
              <a:ext uri="{FF2B5EF4-FFF2-40B4-BE49-F238E27FC236}">
                <a16:creationId xmlns:a16="http://schemas.microsoft.com/office/drawing/2014/main" id="{99632330-FB99-4D0E-A213-EC9E89AC31FE}"/>
              </a:ext>
            </a:extLst>
          </p:cNvPr>
          <p:cNvGrpSpPr/>
          <p:nvPr/>
        </p:nvGrpSpPr>
        <p:grpSpPr>
          <a:xfrm>
            <a:off x="11432873" y="5852641"/>
            <a:ext cx="746082" cy="830239"/>
            <a:chOff x="11445912" y="5852641"/>
            <a:chExt cx="746082" cy="830239"/>
          </a:xfrm>
        </p:grpSpPr>
        <p:sp>
          <p:nvSpPr>
            <p:cNvPr id="42" name="Rectángulo: esquinas superiores redondeadas 41">
              <a:extLst>
                <a:ext uri="{FF2B5EF4-FFF2-40B4-BE49-F238E27FC236}">
                  <a16:creationId xmlns:a16="http://schemas.microsoft.com/office/drawing/2014/main" id="{860FE92E-0E05-4A70-B637-FD34DFD24215}"/>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3" name="Imagen 42" descr="Icono&#10;&#10;Descripción generada automáticamente">
              <a:hlinkClick r:id="rId9" action="ppaction://hlinksldjump"/>
              <a:extLst>
                <a:ext uri="{FF2B5EF4-FFF2-40B4-BE49-F238E27FC236}">
                  <a16:creationId xmlns:a16="http://schemas.microsoft.com/office/drawing/2014/main" id="{3B40BCD1-500C-48D3-B3E0-421AC0740E8D}"/>
                </a:ext>
              </a:extLst>
            </p:cNvPr>
            <p:cNvPicPr>
              <a:picLocks noChangeAspect="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pic>
        <p:nvPicPr>
          <p:cNvPr id="6" name="Marcador de contenido 5">
            <a:extLst>
              <a:ext uri="{FF2B5EF4-FFF2-40B4-BE49-F238E27FC236}">
                <a16:creationId xmlns:a16="http://schemas.microsoft.com/office/drawing/2014/main" id="{E0EAD217-225D-4D79-9B08-CF9B820F05B8}"/>
              </a:ext>
            </a:extLst>
          </p:cNvPr>
          <p:cNvPicPr>
            <a:picLocks noGrp="1" noChangeAspect="1"/>
          </p:cNvPicPr>
          <p:nvPr>
            <p:ph idx="1"/>
          </p:nvPr>
        </p:nvPicPr>
        <p:blipFill>
          <a:blip r:embed="rId11"/>
          <a:stretch>
            <a:fillRect/>
          </a:stretch>
        </p:blipFill>
        <p:spPr>
          <a:xfrm>
            <a:off x="1364779" y="2007667"/>
            <a:ext cx="9462441" cy="3587865"/>
          </a:xfrm>
          <a:prstGeom prst="rect">
            <a:avLst/>
          </a:prstGeom>
        </p:spPr>
      </p:pic>
      <p:pic>
        <p:nvPicPr>
          <p:cNvPr id="21" name="Imagen 20" descr="Interfaz de usuario gráfica, Texto&#10;&#10;Descripción generada automáticamente">
            <a:extLst>
              <a:ext uri="{FF2B5EF4-FFF2-40B4-BE49-F238E27FC236}">
                <a16:creationId xmlns:a16="http://schemas.microsoft.com/office/drawing/2014/main" id="{D71D7FF2-199B-4F8C-8291-29F3E29ECF9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47737451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63DC7C7-EDF9-49F2-8E7A-AC4875B9AEC7}"/>
              </a:ext>
            </a:extLst>
          </p:cNvPr>
          <p:cNvSpPr>
            <a:spLocks noGrp="1"/>
          </p:cNvSpPr>
          <p:nvPr>
            <p:ph type="title"/>
          </p:nvPr>
        </p:nvSpPr>
        <p:spPr>
          <a:xfrm>
            <a:off x="1244570" y="540227"/>
            <a:ext cx="3889405" cy="830240"/>
          </a:xfrm>
        </p:spPr>
        <p:txBody>
          <a:bodyPr>
            <a:normAutofit fontScale="90000"/>
          </a:bodyPr>
          <a:lstStyle/>
          <a:p>
            <a:r>
              <a:rPr lang="es-AR" dirty="0">
                <a:latin typeface="Bahnschrift SemiBold Condensed" panose="020B0502040204020203" pitchFamily="34" charset="0"/>
              </a:rPr>
              <a:t>¿Cómo llevar a cabo?</a:t>
            </a:r>
          </a:p>
        </p:txBody>
      </p:sp>
      <p:sp>
        <p:nvSpPr>
          <p:cNvPr id="26" name="Rectángulo 25">
            <a:extLst>
              <a:ext uri="{FF2B5EF4-FFF2-40B4-BE49-F238E27FC236}">
                <a16:creationId xmlns:a16="http://schemas.microsoft.com/office/drawing/2014/main" id="{9679D5E6-31AE-4C04-8AD9-78F8162B3BA9}"/>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27" name="Rectángulo: esquinas superiores redondeadas 26">
            <a:extLst>
              <a:ext uri="{FF2B5EF4-FFF2-40B4-BE49-F238E27FC236}">
                <a16:creationId xmlns:a16="http://schemas.microsoft.com/office/drawing/2014/main" id="{D3DEE4F1-DBF3-46A7-B9D7-277DC0DAB8ED}"/>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28" name="Rectángulo: esquinas superiores redondeadas 27">
            <a:extLst>
              <a:ext uri="{FF2B5EF4-FFF2-40B4-BE49-F238E27FC236}">
                <a16:creationId xmlns:a16="http://schemas.microsoft.com/office/drawing/2014/main" id="{627707EB-F9BB-40FC-AF73-155056B27523}"/>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Rectángulo: esquinas superiores redondeadas 28">
            <a:extLst>
              <a:ext uri="{FF2B5EF4-FFF2-40B4-BE49-F238E27FC236}">
                <a16:creationId xmlns:a16="http://schemas.microsoft.com/office/drawing/2014/main" id="{57D39E67-1294-4C62-A722-F251BD67DB60}"/>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Rectángulo 29">
            <a:extLst>
              <a:ext uri="{FF2B5EF4-FFF2-40B4-BE49-F238E27FC236}">
                <a16:creationId xmlns:a16="http://schemas.microsoft.com/office/drawing/2014/main" id="{9143EE08-AC4C-4153-88D0-FCF094F1F3AA}"/>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31" name="Grupo 30">
            <a:extLst>
              <a:ext uri="{FF2B5EF4-FFF2-40B4-BE49-F238E27FC236}">
                <a16:creationId xmlns:a16="http://schemas.microsoft.com/office/drawing/2014/main" id="{3DBF85CA-438A-4068-9AD6-9DE41A078C1E}"/>
              </a:ext>
            </a:extLst>
          </p:cNvPr>
          <p:cNvGrpSpPr/>
          <p:nvPr/>
        </p:nvGrpSpPr>
        <p:grpSpPr>
          <a:xfrm>
            <a:off x="11433755" y="3946491"/>
            <a:ext cx="758245" cy="830239"/>
            <a:chOff x="11433755" y="3946491"/>
            <a:chExt cx="758245" cy="830239"/>
          </a:xfrm>
        </p:grpSpPr>
        <p:sp>
          <p:nvSpPr>
            <p:cNvPr id="32" name="Rectángulo: esquinas superiores redondeadas 31">
              <a:extLst>
                <a:ext uri="{FF2B5EF4-FFF2-40B4-BE49-F238E27FC236}">
                  <a16:creationId xmlns:a16="http://schemas.microsoft.com/office/drawing/2014/main" id="{4DCF77DB-5DEB-4092-AD54-41B12672C044}"/>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Imagen 32" descr="Icono&#10;&#10;Descripción generada automáticamente">
              <a:hlinkClick r:id="rId3" action="ppaction://hlinksldjump"/>
              <a:extLst>
                <a:ext uri="{FF2B5EF4-FFF2-40B4-BE49-F238E27FC236}">
                  <a16:creationId xmlns:a16="http://schemas.microsoft.com/office/drawing/2014/main" id="{30B915BD-C95C-47BE-A487-78A5A864EDE3}"/>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4" name="Grupo 33">
            <a:extLst>
              <a:ext uri="{FF2B5EF4-FFF2-40B4-BE49-F238E27FC236}">
                <a16:creationId xmlns:a16="http://schemas.microsoft.com/office/drawing/2014/main" id="{F4D8476F-F31D-478A-B0E0-B1CD5B3EA21E}"/>
              </a:ext>
            </a:extLst>
          </p:cNvPr>
          <p:cNvGrpSpPr/>
          <p:nvPr/>
        </p:nvGrpSpPr>
        <p:grpSpPr>
          <a:xfrm>
            <a:off x="11440459" y="4899566"/>
            <a:ext cx="751536" cy="830239"/>
            <a:chOff x="11440459" y="4899566"/>
            <a:chExt cx="751536" cy="830239"/>
          </a:xfrm>
        </p:grpSpPr>
        <p:sp>
          <p:nvSpPr>
            <p:cNvPr id="35" name="Rectángulo: esquinas superiores redondeadas 34">
              <a:extLst>
                <a:ext uri="{FF2B5EF4-FFF2-40B4-BE49-F238E27FC236}">
                  <a16:creationId xmlns:a16="http://schemas.microsoft.com/office/drawing/2014/main" id="{4A056C25-0587-4C19-9AC7-7512AAB5CF42}"/>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6" name="Imagen 35" descr="Icono&#10;&#10;Descripción generada automáticamente">
              <a:hlinkClick r:id="rId5" action="ppaction://hlinksldjump"/>
              <a:extLst>
                <a:ext uri="{FF2B5EF4-FFF2-40B4-BE49-F238E27FC236}">
                  <a16:creationId xmlns:a16="http://schemas.microsoft.com/office/drawing/2014/main" id="{93C9B862-04A8-4D78-989D-A086176AC0A6}"/>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7" name="Grupo 36">
            <a:extLst>
              <a:ext uri="{FF2B5EF4-FFF2-40B4-BE49-F238E27FC236}">
                <a16:creationId xmlns:a16="http://schemas.microsoft.com/office/drawing/2014/main" id="{33DF3685-2A00-4CEB-B95F-615C5AA64B6A}"/>
              </a:ext>
            </a:extLst>
          </p:cNvPr>
          <p:cNvGrpSpPr/>
          <p:nvPr/>
        </p:nvGrpSpPr>
        <p:grpSpPr>
          <a:xfrm>
            <a:off x="11445919" y="2991145"/>
            <a:ext cx="746081" cy="830239"/>
            <a:chOff x="11445919" y="2991145"/>
            <a:chExt cx="746081" cy="830239"/>
          </a:xfrm>
        </p:grpSpPr>
        <p:sp>
          <p:nvSpPr>
            <p:cNvPr id="38" name="Rectángulo: esquinas superiores redondeadas 37">
              <a:extLst>
                <a:ext uri="{FF2B5EF4-FFF2-40B4-BE49-F238E27FC236}">
                  <a16:creationId xmlns:a16="http://schemas.microsoft.com/office/drawing/2014/main" id="{E1905EBF-3668-4A59-AF34-22FE2BFB989B}"/>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9" name="Imagen 38" descr="Icono&#10;&#10;Descripción generada automáticamente">
              <a:hlinkClick r:id="rId7" action="ppaction://hlinksldjump"/>
              <a:extLst>
                <a:ext uri="{FF2B5EF4-FFF2-40B4-BE49-F238E27FC236}">
                  <a16:creationId xmlns:a16="http://schemas.microsoft.com/office/drawing/2014/main" id="{81FE12AE-6ABF-4CD0-8F0B-39D8388E4B31}"/>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grpSp>
        <p:nvGrpSpPr>
          <p:cNvPr id="40" name="Grupo 39">
            <a:extLst>
              <a:ext uri="{FF2B5EF4-FFF2-40B4-BE49-F238E27FC236}">
                <a16:creationId xmlns:a16="http://schemas.microsoft.com/office/drawing/2014/main" id="{60CD42A5-B8CE-48DA-A4E8-7AC669238A25}"/>
              </a:ext>
            </a:extLst>
          </p:cNvPr>
          <p:cNvGrpSpPr/>
          <p:nvPr/>
        </p:nvGrpSpPr>
        <p:grpSpPr>
          <a:xfrm>
            <a:off x="11432873" y="5852641"/>
            <a:ext cx="746082" cy="830239"/>
            <a:chOff x="11445912" y="5852641"/>
            <a:chExt cx="746082" cy="830239"/>
          </a:xfrm>
        </p:grpSpPr>
        <p:sp>
          <p:nvSpPr>
            <p:cNvPr id="41" name="Rectángulo: esquinas superiores redondeadas 40">
              <a:extLst>
                <a:ext uri="{FF2B5EF4-FFF2-40B4-BE49-F238E27FC236}">
                  <a16:creationId xmlns:a16="http://schemas.microsoft.com/office/drawing/2014/main" id="{45FB9252-222A-47CF-91C6-3F916B10D9AC}"/>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42" name="Imagen 41" descr="Icono&#10;&#10;Descripción generada automáticamente">
              <a:hlinkClick r:id="rId9" action="ppaction://hlinksldjump"/>
              <a:extLst>
                <a:ext uri="{FF2B5EF4-FFF2-40B4-BE49-F238E27FC236}">
                  <a16:creationId xmlns:a16="http://schemas.microsoft.com/office/drawing/2014/main" id="{7A641288-DF63-4952-A15F-D1094A9A3D4E}"/>
                </a:ext>
              </a:extLst>
            </p:cNvPr>
            <p:cNvPicPr>
              <a:picLocks noChangeAspect="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pic>
        <p:nvPicPr>
          <p:cNvPr id="56" name="Marcador de contenido 55">
            <a:extLst>
              <a:ext uri="{FF2B5EF4-FFF2-40B4-BE49-F238E27FC236}">
                <a16:creationId xmlns:a16="http://schemas.microsoft.com/office/drawing/2014/main" id="{3823F54A-ABD9-46C3-9CB2-DB6CD0F71352}"/>
              </a:ext>
            </a:extLst>
          </p:cNvPr>
          <p:cNvPicPr>
            <a:picLocks noGrp="1" noChangeAspect="1"/>
          </p:cNvPicPr>
          <p:nvPr>
            <p:ph idx="1"/>
          </p:nvPr>
        </p:nvPicPr>
        <p:blipFill>
          <a:blip r:embed="rId11"/>
          <a:stretch>
            <a:fillRect/>
          </a:stretch>
        </p:blipFill>
        <p:spPr>
          <a:xfrm>
            <a:off x="983604" y="2345121"/>
            <a:ext cx="10370195" cy="2554445"/>
          </a:xfrm>
          <a:prstGeom prst="rect">
            <a:avLst/>
          </a:prstGeom>
        </p:spPr>
      </p:pic>
      <p:pic>
        <p:nvPicPr>
          <p:cNvPr id="21" name="Imagen 20" descr="Interfaz de usuario gráfica, Texto&#10;&#10;Descripción generada automáticamente">
            <a:extLst>
              <a:ext uri="{FF2B5EF4-FFF2-40B4-BE49-F238E27FC236}">
                <a16:creationId xmlns:a16="http://schemas.microsoft.com/office/drawing/2014/main" id="{9BE97712-ED4B-49EB-A75D-626DD0DE616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955414576"/>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FFB60B-1445-4741-B3CE-8D5A344260E7}"/>
              </a:ext>
            </a:extLst>
          </p:cNvPr>
          <p:cNvSpPr>
            <a:spLocks noGrp="1"/>
          </p:cNvSpPr>
          <p:nvPr>
            <p:ph type="title"/>
          </p:nvPr>
        </p:nvSpPr>
        <p:spPr>
          <a:xfrm>
            <a:off x="1210632" y="292565"/>
            <a:ext cx="5374032" cy="1325563"/>
          </a:xfrm>
        </p:spPr>
        <p:txBody>
          <a:bodyPr/>
          <a:lstStyle/>
          <a:p>
            <a:r>
              <a:rPr lang="es-AR" b="1" dirty="0">
                <a:latin typeface="Bebas Neue" panose="020B0606020202050201" pitchFamily="34" charset="0"/>
              </a:rPr>
              <a:t>Pruebas de Regresión</a:t>
            </a:r>
          </a:p>
        </p:txBody>
      </p:sp>
      <p:pic>
        <p:nvPicPr>
          <p:cNvPr id="5" name="Marcador de contenido 4" descr="Diagrama&#10;&#10;Descripción generada automáticamente">
            <a:extLst>
              <a:ext uri="{FF2B5EF4-FFF2-40B4-BE49-F238E27FC236}">
                <a16:creationId xmlns:a16="http://schemas.microsoft.com/office/drawing/2014/main" id="{C25D0160-9C0E-46DF-8E74-9E86A1DD35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r="50000"/>
          <a:stretch/>
        </p:blipFill>
        <p:spPr>
          <a:xfrm>
            <a:off x="3922368" y="1770822"/>
            <a:ext cx="4347264" cy="4351338"/>
          </a:xfrm>
        </p:spPr>
      </p:pic>
      <p:sp>
        <p:nvSpPr>
          <p:cNvPr id="27" name="Rectángulo 26">
            <a:extLst>
              <a:ext uri="{FF2B5EF4-FFF2-40B4-BE49-F238E27FC236}">
                <a16:creationId xmlns:a16="http://schemas.microsoft.com/office/drawing/2014/main" id="{B4C23C63-1846-4038-B70A-9E529FAF1268}"/>
              </a:ext>
            </a:extLst>
          </p:cNvPr>
          <p:cNvSpPr/>
          <p:nvPr/>
        </p:nvSpPr>
        <p:spPr>
          <a:xfrm>
            <a:off x="11445922"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grpSp>
        <p:nvGrpSpPr>
          <p:cNvPr id="28" name="Grupo 27">
            <a:extLst>
              <a:ext uri="{FF2B5EF4-FFF2-40B4-BE49-F238E27FC236}">
                <a16:creationId xmlns:a16="http://schemas.microsoft.com/office/drawing/2014/main" id="{ED7A36B4-399E-43BB-B8BE-02E915B7C6DE}"/>
              </a:ext>
            </a:extLst>
          </p:cNvPr>
          <p:cNvGrpSpPr/>
          <p:nvPr/>
        </p:nvGrpSpPr>
        <p:grpSpPr>
          <a:xfrm>
            <a:off x="11433755" y="3946491"/>
            <a:ext cx="758245" cy="830239"/>
            <a:chOff x="11433755" y="3946491"/>
            <a:chExt cx="758245" cy="830239"/>
          </a:xfrm>
        </p:grpSpPr>
        <p:sp>
          <p:nvSpPr>
            <p:cNvPr id="29" name="Rectángulo: esquinas superiores redondeadas 28">
              <a:extLst>
                <a:ext uri="{FF2B5EF4-FFF2-40B4-BE49-F238E27FC236}">
                  <a16:creationId xmlns:a16="http://schemas.microsoft.com/office/drawing/2014/main" id="{A0AB3C78-D1BC-49A1-903E-498E2C797EF4}"/>
                </a:ext>
              </a:extLst>
            </p:cNvPr>
            <p:cNvSpPr/>
            <p:nvPr/>
          </p:nvSpPr>
          <p:spPr>
            <a:xfrm rot="5400000">
              <a:off x="11403842" y="3988572"/>
              <a:ext cx="830239" cy="746077"/>
            </a:xfrm>
            <a:prstGeom prst="round2SameRect">
              <a:avLst/>
            </a:prstGeom>
            <a:solidFill>
              <a:srgbClr val="DDA244"/>
            </a:solidFill>
            <a:ln>
              <a:solidFill>
                <a:srgbClr val="DDA2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0" name="Imagen 29" descr="Icono&#10;&#10;Descripción generada automáticamente">
              <a:hlinkClick r:id="rId3" action="ppaction://hlinksldjump"/>
              <a:extLst>
                <a:ext uri="{FF2B5EF4-FFF2-40B4-BE49-F238E27FC236}">
                  <a16:creationId xmlns:a16="http://schemas.microsoft.com/office/drawing/2014/main" id="{FA0C3843-F825-440D-8B97-5E296BA15E12}"/>
                </a:ext>
              </a:extLst>
            </p:cNvPr>
            <p:cNvPicPr>
              <a:picLocks noChangeAspect="1"/>
            </p:cNvPicPr>
            <p:nvPr/>
          </p:nvPicPr>
          <p:blipFill>
            <a:blip r:embed="rId4">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33755" y="3984468"/>
              <a:ext cx="745200" cy="745200"/>
            </a:xfrm>
            <a:prstGeom prst="rect">
              <a:avLst/>
            </a:prstGeom>
          </p:spPr>
        </p:pic>
      </p:grpSp>
      <p:grpSp>
        <p:nvGrpSpPr>
          <p:cNvPr id="31" name="Grupo 30">
            <a:extLst>
              <a:ext uri="{FF2B5EF4-FFF2-40B4-BE49-F238E27FC236}">
                <a16:creationId xmlns:a16="http://schemas.microsoft.com/office/drawing/2014/main" id="{AF5A7B94-D0FD-4FAF-814E-7ACF41DC9F6A}"/>
              </a:ext>
            </a:extLst>
          </p:cNvPr>
          <p:cNvGrpSpPr/>
          <p:nvPr/>
        </p:nvGrpSpPr>
        <p:grpSpPr>
          <a:xfrm>
            <a:off x="11440459" y="4899566"/>
            <a:ext cx="751536" cy="830239"/>
            <a:chOff x="11440459" y="4899566"/>
            <a:chExt cx="751536" cy="830239"/>
          </a:xfrm>
        </p:grpSpPr>
        <p:sp>
          <p:nvSpPr>
            <p:cNvPr id="32" name="Rectángulo: esquinas superiores redondeadas 31">
              <a:extLst>
                <a:ext uri="{FF2B5EF4-FFF2-40B4-BE49-F238E27FC236}">
                  <a16:creationId xmlns:a16="http://schemas.microsoft.com/office/drawing/2014/main" id="{1F8AEFD3-3AAE-474F-97E3-214FE86113C7}"/>
                </a:ext>
              </a:extLst>
            </p:cNvPr>
            <p:cNvSpPr/>
            <p:nvPr/>
          </p:nvSpPr>
          <p:spPr>
            <a:xfrm rot="5400000">
              <a:off x="11403837" y="4941647"/>
              <a:ext cx="830239" cy="746077"/>
            </a:xfrm>
            <a:prstGeom prst="round2SameRect">
              <a:avLst/>
            </a:prstGeom>
            <a:solidFill>
              <a:srgbClr val="DEC067"/>
            </a:solidFill>
            <a:ln>
              <a:solidFill>
                <a:srgbClr val="DEC0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3" name="Imagen 32" descr="Icono&#10;&#10;Descripción generada automáticamente">
              <a:hlinkClick r:id="rId5" action="ppaction://hlinksldjump"/>
              <a:extLst>
                <a:ext uri="{FF2B5EF4-FFF2-40B4-BE49-F238E27FC236}">
                  <a16:creationId xmlns:a16="http://schemas.microsoft.com/office/drawing/2014/main" id="{0D819149-FA29-47E2-B9A3-5881E4202C6D}"/>
                </a:ext>
              </a:extLst>
            </p:cNvPr>
            <p:cNvPicPr>
              <a:picLocks noChangeAspect="1"/>
            </p:cNvPicPr>
            <p:nvPr/>
          </p:nvPicPr>
          <p:blipFill>
            <a:blip r:embed="rId6">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0459" y="4959598"/>
              <a:ext cx="745200" cy="745200"/>
            </a:xfrm>
            <a:prstGeom prst="rect">
              <a:avLst/>
            </a:prstGeom>
          </p:spPr>
        </p:pic>
      </p:grpSp>
      <p:grpSp>
        <p:nvGrpSpPr>
          <p:cNvPr id="37" name="Grupo 36">
            <a:extLst>
              <a:ext uri="{FF2B5EF4-FFF2-40B4-BE49-F238E27FC236}">
                <a16:creationId xmlns:a16="http://schemas.microsoft.com/office/drawing/2014/main" id="{009DAD25-C2EF-4D30-998C-55AC16A088C8}"/>
              </a:ext>
            </a:extLst>
          </p:cNvPr>
          <p:cNvGrpSpPr/>
          <p:nvPr/>
        </p:nvGrpSpPr>
        <p:grpSpPr>
          <a:xfrm>
            <a:off x="11432873" y="5852641"/>
            <a:ext cx="746082" cy="830239"/>
            <a:chOff x="11445912" y="5852641"/>
            <a:chExt cx="746082" cy="830239"/>
          </a:xfrm>
        </p:grpSpPr>
        <p:sp>
          <p:nvSpPr>
            <p:cNvPr id="38" name="Rectángulo: esquinas superiores redondeadas 37">
              <a:extLst>
                <a:ext uri="{FF2B5EF4-FFF2-40B4-BE49-F238E27FC236}">
                  <a16:creationId xmlns:a16="http://schemas.microsoft.com/office/drawing/2014/main" id="{AE9CD367-7E75-4066-B3E4-0F658BD2C33F}"/>
                </a:ext>
              </a:extLst>
            </p:cNvPr>
            <p:cNvSpPr/>
            <p:nvPr/>
          </p:nvSpPr>
          <p:spPr>
            <a:xfrm rot="5400000">
              <a:off x="11403836" y="5894722"/>
              <a:ext cx="830239" cy="746077"/>
            </a:xfrm>
            <a:prstGeom prst="round2SameRect">
              <a:avLst/>
            </a:prstGeom>
            <a:solidFill>
              <a:srgbClr val="F1C2A6"/>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39" name="Imagen 38" descr="Icono&#10;&#10;Descripción generada automáticamente">
              <a:hlinkClick r:id="rId7" action="ppaction://hlinksldjump"/>
              <a:extLst>
                <a:ext uri="{FF2B5EF4-FFF2-40B4-BE49-F238E27FC236}">
                  <a16:creationId xmlns:a16="http://schemas.microsoft.com/office/drawing/2014/main" id="{B9FDBDF9-DEE7-4625-B074-0091AD378A47}"/>
                </a:ext>
              </a:extLst>
            </p:cNvPr>
            <p:cNvPicPr>
              <a:picLocks noChangeAspect="1"/>
            </p:cNvPicPr>
            <p:nvPr/>
          </p:nvPicPr>
          <p:blipFill>
            <a:blip r:embed="rId8">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5912" y="5895160"/>
              <a:ext cx="745200" cy="745200"/>
            </a:xfrm>
            <a:prstGeom prst="rect">
              <a:avLst/>
            </a:prstGeom>
          </p:spPr>
        </p:pic>
      </p:grpSp>
      <p:sp>
        <p:nvSpPr>
          <p:cNvPr id="53" name="Rectángulo 52">
            <a:extLst>
              <a:ext uri="{FF2B5EF4-FFF2-40B4-BE49-F238E27FC236}">
                <a16:creationId xmlns:a16="http://schemas.microsoft.com/office/drawing/2014/main" id="{7E668960-2E71-4F32-9001-DEF63D4A1B61}"/>
              </a:ext>
            </a:extLst>
          </p:cNvPr>
          <p:cNvSpPr/>
          <p:nvPr/>
        </p:nvSpPr>
        <p:spPr>
          <a:xfrm>
            <a:off x="-24719" y="0"/>
            <a:ext cx="746077"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AR"/>
          </a:p>
        </p:txBody>
      </p:sp>
      <p:sp>
        <p:nvSpPr>
          <p:cNvPr id="54" name="Rectángulo: esquinas superiores redondeadas 53">
            <a:extLst>
              <a:ext uri="{FF2B5EF4-FFF2-40B4-BE49-F238E27FC236}">
                <a16:creationId xmlns:a16="http://schemas.microsoft.com/office/drawing/2014/main" id="{B195C22A-AC41-44F1-BFE7-433435DE0F67}"/>
              </a:ext>
            </a:extLst>
          </p:cNvPr>
          <p:cNvSpPr/>
          <p:nvPr/>
        </p:nvSpPr>
        <p:spPr>
          <a:xfrm rot="16200000" flipH="1">
            <a:off x="-79842" y="167188"/>
            <a:ext cx="830239" cy="746077"/>
          </a:xfrm>
          <a:prstGeom prst="round2SameRect">
            <a:avLst/>
          </a:prstGeom>
          <a:solidFill>
            <a:srgbClr val="37526D"/>
          </a:solidFill>
          <a:ln>
            <a:solidFill>
              <a:srgbClr val="37526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55" name="Rectángulo: esquinas superiores redondeadas 54">
            <a:extLst>
              <a:ext uri="{FF2B5EF4-FFF2-40B4-BE49-F238E27FC236}">
                <a16:creationId xmlns:a16="http://schemas.microsoft.com/office/drawing/2014/main" id="{326151EF-E060-4698-8709-C07C275E029A}"/>
              </a:ext>
            </a:extLst>
          </p:cNvPr>
          <p:cNvSpPr/>
          <p:nvPr/>
        </p:nvSpPr>
        <p:spPr>
          <a:xfrm rot="16200000" flipH="1">
            <a:off x="-66800" y="1120262"/>
            <a:ext cx="830239" cy="746077"/>
          </a:xfrm>
          <a:prstGeom prst="round2SameRect">
            <a:avLst/>
          </a:prstGeom>
          <a:solidFill>
            <a:srgbClr val="22938C"/>
          </a:solidFill>
          <a:ln>
            <a:solidFill>
              <a:srgbClr val="2293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6" name="Rectángulo: esquinas superiores redondeadas 55">
            <a:extLst>
              <a:ext uri="{FF2B5EF4-FFF2-40B4-BE49-F238E27FC236}">
                <a16:creationId xmlns:a16="http://schemas.microsoft.com/office/drawing/2014/main" id="{25A1BB8E-FCA1-4F26-9900-4C7B523469A2}"/>
              </a:ext>
            </a:extLst>
          </p:cNvPr>
          <p:cNvSpPr/>
          <p:nvPr/>
        </p:nvSpPr>
        <p:spPr>
          <a:xfrm rot="16200000" flipH="1">
            <a:off x="-66800" y="2077880"/>
            <a:ext cx="830239" cy="746077"/>
          </a:xfrm>
          <a:prstGeom prst="round2SameRect">
            <a:avLst/>
          </a:prstGeom>
          <a:solidFill>
            <a:srgbClr val="6D9DC5"/>
          </a:solidFill>
          <a:ln>
            <a:solidFill>
              <a:srgbClr val="6D9DC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nvGrpSpPr>
          <p:cNvPr id="58" name="Grupo 57">
            <a:extLst>
              <a:ext uri="{FF2B5EF4-FFF2-40B4-BE49-F238E27FC236}">
                <a16:creationId xmlns:a16="http://schemas.microsoft.com/office/drawing/2014/main" id="{2E142443-EAEF-467C-88F1-56FECFD4257F}"/>
              </a:ext>
            </a:extLst>
          </p:cNvPr>
          <p:cNvGrpSpPr/>
          <p:nvPr/>
        </p:nvGrpSpPr>
        <p:grpSpPr>
          <a:xfrm>
            <a:off x="11445919" y="2991145"/>
            <a:ext cx="746081" cy="830239"/>
            <a:chOff x="11445919" y="2991145"/>
            <a:chExt cx="746081" cy="830239"/>
          </a:xfrm>
        </p:grpSpPr>
        <p:sp>
          <p:nvSpPr>
            <p:cNvPr id="59" name="Rectángulo: esquinas superiores redondeadas 58">
              <a:extLst>
                <a:ext uri="{FF2B5EF4-FFF2-40B4-BE49-F238E27FC236}">
                  <a16:creationId xmlns:a16="http://schemas.microsoft.com/office/drawing/2014/main" id="{91EEBE4A-74E5-4675-8CA4-8C2BDA76EF21}"/>
                </a:ext>
              </a:extLst>
            </p:cNvPr>
            <p:cNvSpPr/>
            <p:nvPr/>
          </p:nvSpPr>
          <p:spPr>
            <a:xfrm rot="5400000">
              <a:off x="11403838" y="3033226"/>
              <a:ext cx="830239" cy="746077"/>
            </a:xfrm>
            <a:prstGeom prst="round2SameRect">
              <a:avLst/>
            </a:prstGeom>
            <a:solidFill>
              <a:srgbClr val="9FD4DA"/>
            </a:solidFill>
            <a:ln>
              <a:solidFill>
                <a:srgbClr val="9FD4D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60" name="Imagen 59" descr="Icono&#10;&#10;Descripción generada automáticamente">
              <a:hlinkClick r:id="rId9" action="ppaction://hlinksldjump"/>
              <a:extLst>
                <a:ext uri="{FF2B5EF4-FFF2-40B4-BE49-F238E27FC236}">
                  <a16:creationId xmlns:a16="http://schemas.microsoft.com/office/drawing/2014/main" id="{C6553B18-6442-4DFF-A5D7-D2E87AE048B6}"/>
                </a:ext>
              </a:extLst>
            </p:cNvPr>
            <p:cNvPicPr>
              <a:picLocks noChangeAspect="1"/>
            </p:cNvPicPr>
            <p:nvPr/>
          </p:nvPicPr>
          <p:blipFill>
            <a:blip r:embed="rId10">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11446800" y="3056400"/>
              <a:ext cx="745200" cy="745200"/>
            </a:xfrm>
            <a:prstGeom prst="rect">
              <a:avLst/>
            </a:prstGeom>
          </p:spPr>
        </p:pic>
      </p:grpSp>
      <p:pic>
        <p:nvPicPr>
          <p:cNvPr id="21" name="Imagen 20" descr="Interfaz de usuario gráfica, Texto&#10;&#10;Descripción generada automáticamente">
            <a:extLst>
              <a:ext uri="{FF2B5EF4-FFF2-40B4-BE49-F238E27FC236}">
                <a16:creationId xmlns:a16="http://schemas.microsoft.com/office/drawing/2014/main" id="{5DD81C8D-9081-467D-B302-6A9D9079A7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65692" y="0"/>
            <a:ext cx="1867181" cy="371209"/>
          </a:xfrm>
          <a:prstGeom prst="rect">
            <a:avLst/>
          </a:prstGeom>
        </p:spPr>
      </p:pic>
    </p:spTree>
    <p:extLst>
      <p:ext uri="{BB962C8B-B14F-4D97-AF65-F5344CB8AC3E}">
        <p14:creationId xmlns:p14="http://schemas.microsoft.com/office/powerpoint/2010/main" val="2692563197"/>
      </p:ext>
    </p:extLst>
  </p:cSld>
  <p:clrMapOvr>
    <a:masterClrMapping/>
  </p:clrMapOvr>
  <mc:AlternateContent xmlns:mc="http://schemas.openxmlformats.org/markup-compatibility/2006" xmlns:p14="http://schemas.microsoft.com/office/powerpoint/2010/main">
    <mc:Choice Requires="p14">
      <p:transition spd="slow" p14:dur="2000" advTm="20000"/>
    </mc:Choice>
    <mc:Fallback xmlns="">
      <p:transition spd="slow" advTm="20000"/>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867</TotalTime>
  <Words>1120</Words>
  <Application>Microsoft Office PowerPoint</Application>
  <PresentationFormat>Panorámica</PresentationFormat>
  <Paragraphs>68</Paragraphs>
  <Slides>21</Slides>
  <Notes>13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21</vt:i4>
      </vt:variant>
    </vt:vector>
  </HeadingPairs>
  <TitlesOfParts>
    <vt:vector size="30" baseType="lpstr">
      <vt:lpstr>Arial</vt:lpstr>
      <vt:lpstr>Arial Rounded MT Bold</vt:lpstr>
      <vt:lpstr>Bahnschrift SemiBold Condensed</vt:lpstr>
      <vt:lpstr>Bebas Neue</vt:lpstr>
      <vt:lpstr>Calibri</vt:lpstr>
      <vt:lpstr>Calibri Light</vt:lpstr>
      <vt:lpstr>inherit</vt:lpstr>
      <vt:lpstr>Whitney</vt:lpstr>
      <vt:lpstr>Tema de Office</vt:lpstr>
      <vt:lpstr>Prácticas Concretas del Testing Ágil</vt:lpstr>
      <vt:lpstr>Testing Tradicional vs Testing Ágil</vt:lpstr>
      <vt:lpstr>6 prácticas del testing ágil</vt:lpstr>
      <vt:lpstr>TDD – Test Driven Development</vt:lpstr>
      <vt:lpstr>Fases </vt:lpstr>
      <vt:lpstr>ATDD - desarrollo conducido por pruebas de aceptación  </vt:lpstr>
      <vt:lpstr>The three amigos</vt:lpstr>
      <vt:lpstr>¿Cómo llevar a cabo?</vt:lpstr>
      <vt:lpstr>Pruebas de Regresión</vt:lpstr>
      <vt:lpstr>Aspectos indispensables</vt:lpstr>
      <vt:lpstr>Más aspectos</vt:lpstr>
      <vt:lpstr>Pruebas exploratorias</vt:lpstr>
      <vt:lpstr>¿Cuándo es recomendable?</vt:lpstr>
      <vt:lpstr>Presentación de PowerPoint</vt:lpstr>
      <vt:lpstr>Buenas Prácticas</vt:lpstr>
      <vt:lpstr>Pruebas de unidad e integración automatizadas</vt:lpstr>
      <vt:lpstr>La combinación de ambas…</vt:lpstr>
      <vt:lpstr>Control de versión de las pruebas con el código</vt:lpstr>
      <vt:lpstr>Jerarquía de código</vt:lpstr>
      <vt:lpstr>Conclusión</vt:lpstr>
      <vt:lpstr>Bibliografía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Camila Bermejo Sanchez</dc:creator>
  <cp:lastModifiedBy>Camila Bermejo Sanchez</cp:lastModifiedBy>
  <cp:revision>11</cp:revision>
  <dcterms:created xsi:type="dcterms:W3CDTF">2021-11-06T14:24:53Z</dcterms:created>
  <dcterms:modified xsi:type="dcterms:W3CDTF">2021-11-11T14:13:52Z</dcterms:modified>
</cp:coreProperties>
</file>